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6"/>
  </p:notesMasterIdLst>
  <p:sldIdLst>
    <p:sldId id="256" r:id="rId2"/>
    <p:sldId id="270" r:id="rId3"/>
    <p:sldId id="278" r:id="rId4"/>
    <p:sldId id="281" r:id="rId5"/>
    <p:sldId id="282" r:id="rId6"/>
    <p:sldId id="279" r:id="rId7"/>
    <p:sldId id="283" r:id="rId8"/>
    <p:sldId id="285" r:id="rId9"/>
    <p:sldId id="286" r:id="rId10"/>
    <p:sldId id="287" r:id="rId11"/>
    <p:sldId id="265" r:id="rId12"/>
    <p:sldId id="266" r:id="rId13"/>
    <p:sldId id="257" r:id="rId14"/>
    <p:sldId id="258" r:id="rId15"/>
    <p:sldId id="259" r:id="rId16"/>
    <p:sldId id="260" r:id="rId17"/>
    <p:sldId id="284" r:id="rId18"/>
    <p:sldId id="262" r:id="rId19"/>
    <p:sldId id="280" r:id="rId20"/>
    <p:sldId id="289" r:id="rId21"/>
    <p:sldId id="288" r:id="rId22"/>
    <p:sldId id="290" r:id="rId23"/>
    <p:sldId id="267" r:id="rId24"/>
    <p:sldId id="274" r:id="rId25"/>
  </p:sldIdLst>
  <p:sldSz cx="9144000" cy="5143500" type="screen16x9"/>
  <p:notesSz cx="6858000" cy="9144000"/>
  <p:embeddedFontLst>
    <p:embeddedFont>
      <p:font typeface="Atomic Age" panose="020B0604020202020204" charset="0"/>
      <p:regular r:id="rId27"/>
    </p:embeddedFont>
    <p:embeddedFont>
      <p:font typeface="Consolas" panose="020B0609020204030204" pitchFamily="49" charset="0"/>
      <p:regular r:id="rId28"/>
      <p:bold r:id="rId29"/>
      <p:italic r:id="rId30"/>
      <p:boldItalic r:id="rId31"/>
    </p:embeddedFont>
    <p:embeddedFont>
      <p:font typeface="Inter" panose="02000503000000020004" pitchFamily="2" charset="0"/>
      <p:regular r:id="rId32"/>
      <p:bold r:id="rId33"/>
    </p:embeddedFont>
    <p:embeddedFont>
      <p:font typeface="Space Mono" panose="020B0604020202020204" charset="0"/>
      <p:regular r:id="rId34"/>
      <p:bold r:id="rId35"/>
      <p:italic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FF0000"/>
    <a:srgbClr val="EFEFEF"/>
    <a:srgbClr val="B4FBDF"/>
    <a:srgbClr val="00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9788" autoAdjust="0"/>
  </p:normalViewPr>
  <p:slideViewPr>
    <p:cSldViewPr snapToGrid="0">
      <p:cViewPr varScale="1">
        <p:scale>
          <a:sx n="120" d="100"/>
          <a:sy n="120" d="100"/>
        </p:scale>
        <p:origin x="1344" y="9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font" Target="fonts/font8.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font" Target="fonts/font11.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2.png>
</file>

<file path=ppt/media/image3.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youtube.com/watch?v=MVPTGNGiI-4"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i="1"/>
              <a:t>Note: Italicized text is meant as commentary/instruction. Unitalicized text is meant to be spoken directly.</a:t>
            </a:r>
            <a:endParaRPr i="1"/>
          </a:p>
          <a:p>
            <a:pPr marL="0" lvl="0" indent="0" algn="l" rtl="0">
              <a:spcBef>
                <a:spcPts val="0"/>
              </a:spcBef>
              <a:spcAft>
                <a:spcPts val="0"/>
              </a:spcAft>
              <a:buNone/>
            </a:pPr>
            <a:endParaRPr i="1"/>
          </a:p>
          <a:p>
            <a:pPr marL="0" lvl="0" indent="0" algn="l" rtl="0">
              <a:spcBef>
                <a:spcPts val="0"/>
              </a:spcBef>
              <a:spcAft>
                <a:spcPts val="0"/>
              </a:spcAft>
              <a:buNone/>
            </a:pPr>
            <a:r>
              <a:rPr lang="en" i="1" u="sng"/>
              <a:t>Activity Preparation</a:t>
            </a:r>
            <a:endParaRPr i="1" u="sng"/>
          </a:p>
          <a:p>
            <a:pPr marL="0" lvl="0" indent="0" algn="l" rtl="0">
              <a:spcBef>
                <a:spcPts val="0"/>
              </a:spcBef>
              <a:spcAft>
                <a:spcPts val="0"/>
              </a:spcAft>
              <a:buNone/>
            </a:pPr>
            <a:r>
              <a:rPr lang="en" i="1"/>
              <a:t>Play some music in the background, like this: </a:t>
            </a:r>
            <a:r>
              <a:rPr lang="en" i="1" u="sng">
                <a:solidFill>
                  <a:schemeClr val="hlink"/>
                </a:solidFill>
                <a:hlinkClick r:id="rId3"/>
              </a:rPr>
              <a:t>https://www.youtube.com/watch?v=MVPTGNGiI-4</a:t>
            </a:r>
            <a:endParaRPr i="1"/>
          </a:p>
          <a:p>
            <a:pPr marL="0" lvl="0" indent="0" algn="l" rtl="0">
              <a:spcBef>
                <a:spcPts val="0"/>
              </a:spcBef>
              <a:spcAft>
                <a:spcPts val="0"/>
              </a:spcAft>
              <a:buNone/>
            </a:pPr>
            <a:r>
              <a:rPr lang="en" i="1"/>
              <a:t>Welcome the students as they arrive</a:t>
            </a:r>
            <a:endParaRPr i="1"/>
          </a:p>
          <a:p>
            <a:pPr marL="0" lvl="0" indent="0" algn="l" rtl="0">
              <a:spcBef>
                <a:spcPts val="0"/>
              </a:spcBef>
              <a:spcAft>
                <a:spcPts val="0"/>
              </a:spcAft>
              <a:buNone/>
            </a:pPr>
            <a:r>
              <a:rPr lang="en" i="1"/>
              <a:t>Once everyone is seated, cut the music</a:t>
            </a:r>
            <a:endParaRPr i="1"/>
          </a:p>
          <a:p>
            <a:pPr marL="0" lvl="0" indent="0" algn="l" rtl="0">
              <a:spcBef>
                <a:spcPts val="0"/>
              </a:spcBef>
              <a:spcAft>
                <a:spcPts val="0"/>
              </a:spcAft>
              <a:buNone/>
            </a:pPr>
            <a:r>
              <a:rPr lang="en" i="1"/>
              <a:t>Introduce yourselves and provide a little background</a:t>
            </a:r>
            <a:endParaRPr i="1"/>
          </a:p>
          <a:p>
            <a:pPr marL="0" lvl="0" indent="0" algn="l" rtl="0">
              <a:spcBef>
                <a:spcPts val="0"/>
              </a:spcBef>
              <a:spcAft>
                <a:spcPts val="0"/>
              </a:spcAft>
              <a:buNone/>
            </a:pPr>
            <a:r>
              <a:rPr lang="en" i="1"/>
              <a:t>Move to the next slide</a:t>
            </a:r>
            <a:endParaRPr i="1"/>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i="0" dirty="0"/>
              <a:t>Beyond club, Hyland Tech Outreach offers several programs, including the Hyland Hackathon and a High School Internship. You’ll hear more about the Hackathon throughout the semester, and you’ll hear more about the internship if you join us in the Spring. But let’s take a look at some of what you could do as an intern here. This first example is an incremental game for lazy coders, designed by our high school interns to help teach students about coding. The second is a game called Friendivia, which… well, let’s show instead of tell. We’re going to play Friendivia!</a:t>
            </a:r>
          </a:p>
        </p:txBody>
      </p:sp>
    </p:spTree>
    <p:extLst>
      <p:ext uri="{BB962C8B-B14F-4D97-AF65-F5344CB8AC3E}">
        <p14:creationId xmlns:p14="http://schemas.microsoft.com/office/powerpoint/2010/main" val="41298893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i="1" dirty="0"/>
              <a:t>Pull up https://Friendivia.com/host, host a “Classroom” game, and instruct the students to join.</a:t>
            </a:r>
          </a:p>
        </p:txBody>
      </p:sp>
    </p:spTree>
    <p:extLst>
      <p:ext uri="{BB962C8B-B14F-4D97-AF65-F5344CB8AC3E}">
        <p14:creationId xmlns:p14="http://schemas.microsoft.com/office/powerpoint/2010/main" val="15409306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Now it’s time to get into </a:t>
            </a:r>
            <a:r>
              <a:rPr lang="en-US"/>
              <a:t>the presentation.</a:t>
            </a:r>
            <a:endParaRPr lang="en-US" dirty="0"/>
          </a:p>
        </p:txBody>
      </p:sp>
    </p:spTree>
    <p:extLst>
      <p:ext uri="{BB962C8B-B14F-4D97-AF65-F5344CB8AC3E}">
        <p14:creationId xmlns:p14="http://schemas.microsoft.com/office/powerpoint/2010/main" val="182663059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219ea49c59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219ea49c59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Raise your hand if you’ve been to a website. Hopefully everybody has. </a:t>
            </a:r>
            <a:r>
              <a:rPr lang="en" b="1"/>
              <a:t>What websites have you visited? Does anyone know how websites are made?</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219ea49c596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219ea49c596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take a look at an example. </a:t>
            </a:r>
            <a:r>
              <a:rPr lang="en" b="1"/>
              <a:t>Has anyone been to Wikipedia before?</a:t>
            </a:r>
            <a:r>
              <a:rPr lang="en"/>
              <a:t> We are going to visit a Wikipedia page, and take a look at the code that builds it. </a:t>
            </a:r>
            <a:r>
              <a:rPr lang="en" b="1"/>
              <a:t>Can anyone name a movie?</a:t>
            </a:r>
            <a:endParaRPr/>
          </a:p>
          <a:p>
            <a:pPr marL="0" lvl="0" indent="0" algn="l" rtl="0">
              <a:spcBef>
                <a:spcPts val="0"/>
              </a:spcBef>
              <a:spcAft>
                <a:spcPts val="0"/>
              </a:spcAft>
              <a:buNone/>
            </a:pPr>
            <a:endParaRPr/>
          </a:p>
          <a:p>
            <a:pPr marL="0" lvl="0" indent="0" algn="l" rtl="0">
              <a:spcBef>
                <a:spcPts val="0"/>
              </a:spcBef>
              <a:spcAft>
                <a:spcPts val="0"/>
              </a:spcAft>
              <a:buNone/>
            </a:pPr>
            <a:r>
              <a:rPr lang="en" i="1"/>
              <a:t>Go to the Wikipedia page for a movie (or TV show, or music artist, or anything else), and follow the instructions on the slide. When viewing the source, explain that all the text is HTML code, and that the web browser (Google Chrome) interprets the code and makes it into a nice website. More info on the next slide.</a:t>
            </a:r>
            <a:endParaRPr i="1"/>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219ea49c596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219ea49c596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Does anyone know what HTML is?</a:t>
            </a:r>
            <a:r>
              <a:rPr lang="en"/>
              <a:t> </a:t>
            </a:r>
            <a:r>
              <a:rPr lang="en" i="1"/>
              <a:t>Click.</a:t>
            </a:r>
            <a:endParaRPr i="1"/>
          </a:p>
          <a:p>
            <a:pPr marL="0" lvl="0" indent="0" algn="l" rtl="0">
              <a:spcBef>
                <a:spcPts val="0"/>
              </a:spcBef>
              <a:spcAft>
                <a:spcPts val="0"/>
              </a:spcAft>
              <a:buNone/>
            </a:pPr>
            <a:endParaRPr/>
          </a:p>
          <a:p>
            <a:pPr marL="0" lvl="0" indent="0" algn="l" rtl="0">
              <a:spcBef>
                <a:spcPts val="0"/>
              </a:spcBef>
              <a:spcAft>
                <a:spcPts val="0"/>
              </a:spcAft>
              <a:buNone/>
            </a:pPr>
            <a:r>
              <a:rPr lang="en"/>
              <a:t>It stands for HyperText Markup Language. </a:t>
            </a:r>
            <a:r>
              <a:rPr lang="en" i="1"/>
              <a:t>Click.</a:t>
            </a:r>
            <a:endParaRPr i="1"/>
          </a:p>
          <a:p>
            <a:pPr marL="0" lvl="0" indent="0" algn="l" rtl="0">
              <a:spcBef>
                <a:spcPts val="0"/>
              </a:spcBef>
              <a:spcAft>
                <a:spcPts val="0"/>
              </a:spcAft>
              <a:buNone/>
            </a:pPr>
            <a:endParaRPr/>
          </a:p>
          <a:p>
            <a:pPr marL="0" lvl="0" indent="0" algn="l" rtl="0">
              <a:spcBef>
                <a:spcPts val="0"/>
              </a:spcBef>
              <a:spcAft>
                <a:spcPts val="0"/>
              </a:spcAft>
              <a:buNone/>
            </a:pPr>
            <a:r>
              <a:rPr lang="en"/>
              <a:t>You can use it to build websites. </a:t>
            </a:r>
            <a:r>
              <a:rPr lang="en" i="1"/>
              <a:t>Click.</a:t>
            </a:r>
            <a:endParaRPr i="1"/>
          </a:p>
          <a:p>
            <a:pPr marL="0" lvl="0" indent="0" algn="l" rtl="0">
              <a:spcBef>
                <a:spcPts val="0"/>
              </a:spcBef>
              <a:spcAft>
                <a:spcPts val="0"/>
              </a:spcAft>
              <a:buNone/>
            </a:pPr>
            <a:endParaRPr/>
          </a:p>
          <a:p>
            <a:pPr marL="0" lvl="0" indent="0" algn="l" rtl="0">
              <a:spcBef>
                <a:spcPts val="0"/>
              </a:spcBef>
              <a:spcAft>
                <a:spcPts val="0"/>
              </a:spcAft>
              <a:buNone/>
            </a:pPr>
            <a:r>
              <a:rPr lang="en"/>
              <a:t>As we saw, web browsers like Chrome take all that garbled mess of code and turn it into a nice looking website!</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219ea49c596_1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219ea49c596_1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Now let’s talk a bit about HTML elements. </a:t>
            </a:r>
            <a:r>
              <a:rPr lang="en" b="1"/>
              <a:t>Can anyone tell me something you’ve seen on a website before?</a:t>
            </a:r>
            <a:r>
              <a:rPr lang="en"/>
              <a:t> </a:t>
            </a:r>
            <a:r>
              <a:rPr lang="en" i="1"/>
              <a:t>Click.</a:t>
            </a:r>
            <a:endParaRPr/>
          </a:p>
          <a:p>
            <a:pPr marL="0" lvl="0" indent="0" algn="l" rtl="0">
              <a:spcBef>
                <a:spcPts val="0"/>
              </a:spcBef>
              <a:spcAft>
                <a:spcPts val="0"/>
              </a:spcAft>
              <a:buNone/>
            </a:pPr>
            <a:endParaRPr/>
          </a:p>
          <a:p>
            <a:pPr marL="0" lvl="0" indent="0" algn="l" rtl="0">
              <a:spcBef>
                <a:spcPts val="0"/>
              </a:spcBef>
              <a:spcAft>
                <a:spcPts val="0"/>
              </a:spcAft>
              <a:buNone/>
            </a:pPr>
            <a:r>
              <a:rPr lang="en"/>
              <a:t>Some examples are text, links, pictures, and videos. </a:t>
            </a:r>
            <a:r>
              <a:rPr lang="en" i="1"/>
              <a:t>Click</a:t>
            </a:r>
            <a:r>
              <a:rPr lang="en"/>
              <a:t>.</a:t>
            </a:r>
            <a:endParaRPr/>
          </a:p>
          <a:p>
            <a:pPr marL="0" lvl="0" indent="0" algn="l" rtl="0">
              <a:spcBef>
                <a:spcPts val="0"/>
              </a:spcBef>
              <a:spcAft>
                <a:spcPts val="0"/>
              </a:spcAft>
              <a:buNone/>
            </a:pPr>
            <a:endParaRPr/>
          </a:p>
          <a:p>
            <a:pPr marL="0" lvl="0" indent="0" algn="l" rtl="0">
              <a:spcBef>
                <a:spcPts val="0"/>
              </a:spcBef>
              <a:spcAft>
                <a:spcPts val="0"/>
              </a:spcAft>
              <a:buNone/>
            </a:pPr>
            <a:r>
              <a:rPr lang="en"/>
              <a:t>All of these things are examples of HTML elements. Elements are the building blocks of a website, and we will learn how to use some different ones to create different components on a site.</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219ea49c596_1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219ea49c596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are also going to use CSS to add style to our websites. </a:t>
            </a:r>
            <a:r>
              <a:rPr lang="en" i="1"/>
              <a:t>Click.</a:t>
            </a:r>
            <a:endParaRPr i="1"/>
          </a:p>
          <a:p>
            <a:pPr marL="0" lvl="0" indent="0" algn="l" rtl="0">
              <a:spcBef>
                <a:spcPts val="0"/>
              </a:spcBef>
              <a:spcAft>
                <a:spcPts val="0"/>
              </a:spcAft>
              <a:buNone/>
            </a:pPr>
            <a:endParaRPr/>
          </a:p>
          <a:p>
            <a:pPr marL="0" lvl="0" indent="0" algn="l" rtl="0">
              <a:spcBef>
                <a:spcPts val="0"/>
              </a:spcBef>
              <a:spcAft>
                <a:spcPts val="0"/>
              </a:spcAft>
              <a:buNone/>
            </a:pPr>
            <a:r>
              <a:rPr lang="en"/>
              <a:t>CSS is a language that lets you customize styles. </a:t>
            </a:r>
            <a:r>
              <a:rPr lang="en" i="1">
                <a:solidFill>
                  <a:schemeClr val="dk1"/>
                </a:solidFill>
              </a:rPr>
              <a:t>Click.</a:t>
            </a:r>
            <a:endParaRPr/>
          </a:p>
          <a:p>
            <a:pPr marL="0" lvl="0" indent="0" algn="l" rtl="0">
              <a:spcBef>
                <a:spcPts val="0"/>
              </a:spcBef>
              <a:spcAft>
                <a:spcPts val="0"/>
              </a:spcAft>
              <a:buNone/>
            </a:pPr>
            <a:endParaRPr/>
          </a:p>
          <a:p>
            <a:pPr marL="0" lvl="0" indent="0" algn="l" rtl="0">
              <a:spcBef>
                <a:spcPts val="0"/>
              </a:spcBef>
              <a:spcAft>
                <a:spcPts val="0"/>
              </a:spcAft>
              <a:buNone/>
            </a:pPr>
            <a:r>
              <a:rPr lang="en"/>
              <a:t>It stands for Cascading Stylesheets. </a:t>
            </a:r>
            <a:r>
              <a:rPr lang="en" i="1">
                <a:solidFill>
                  <a:schemeClr val="dk1"/>
                </a:solidFill>
              </a:rPr>
              <a:t>Click.</a:t>
            </a:r>
            <a:endParaRPr/>
          </a:p>
          <a:p>
            <a:pPr marL="0" lvl="0" indent="0" algn="l" rtl="0">
              <a:spcBef>
                <a:spcPts val="0"/>
              </a:spcBef>
              <a:spcAft>
                <a:spcPts val="0"/>
              </a:spcAft>
              <a:buNone/>
            </a:pPr>
            <a:endParaRPr/>
          </a:p>
          <a:p>
            <a:pPr marL="0" lvl="0" indent="0" algn="l" rtl="0">
              <a:spcBef>
                <a:spcPts val="0"/>
              </a:spcBef>
              <a:spcAft>
                <a:spcPts val="0"/>
              </a:spcAft>
              <a:buNone/>
            </a:pPr>
            <a:r>
              <a:rPr lang="en"/>
              <a:t>You can change the appearance of almost anything on your website, including colors, fonts, and sizing. </a:t>
            </a:r>
            <a:r>
              <a:rPr lang="en" i="1">
                <a:solidFill>
                  <a:schemeClr val="dk1"/>
                </a:solidFill>
              </a:rPr>
              <a:t>Click.</a:t>
            </a:r>
            <a:endParaRPr/>
          </a:p>
          <a:p>
            <a:pPr marL="0" lvl="0" indent="0" algn="l" rtl="0">
              <a:spcBef>
                <a:spcPts val="0"/>
              </a:spcBef>
              <a:spcAft>
                <a:spcPts val="0"/>
              </a:spcAft>
              <a:buNone/>
            </a:pPr>
            <a:endParaRPr/>
          </a:p>
          <a:p>
            <a:pPr marL="0" lvl="0" indent="0" algn="l" rtl="0">
              <a:spcBef>
                <a:spcPts val="0"/>
              </a:spcBef>
              <a:spcAft>
                <a:spcPts val="0"/>
              </a:spcAft>
              <a:buNone/>
            </a:pPr>
            <a:r>
              <a:rPr lang="en"/>
              <a:t>If HTML is the body of a website, CSS is kind of like the clothing it wears - it won’t change the actual content, but it can change how it is presented.</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Now let’s get into it! We’ll start by setting up Replit – that’s what we’ll use to write and run code.</a:t>
            </a:r>
          </a:p>
          <a:p>
            <a:pPr marL="158750" indent="0">
              <a:buNone/>
            </a:pPr>
            <a:endParaRPr lang="en-US" dirty="0"/>
          </a:p>
          <a:p>
            <a:pPr marL="158750" indent="0">
              <a:buNone/>
            </a:pPr>
            <a:r>
              <a:rPr lang="en-US" dirty="0"/>
              <a:t>Go to hylandtechclub.com to find the instructions!</a:t>
            </a:r>
          </a:p>
        </p:txBody>
      </p:sp>
    </p:spTree>
    <p:extLst>
      <p:ext uri="{BB962C8B-B14F-4D97-AF65-F5344CB8AC3E}">
        <p14:creationId xmlns:p14="http://schemas.microsoft.com/office/powerpoint/2010/main" val="11160382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We’ll talk a bit about Replit before diving into it.</a:t>
            </a:r>
          </a:p>
          <a:p>
            <a:pPr marL="158750" indent="0">
              <a:buNone/>
            </a:pPr>
            <a:endParaRPr lang="en-US" dirty="0"/>
          </a:p>
          <a:p>
            <a:pPr marL="158750" indent="0" algn="l">
              <a:buNone/>
            </a:pPr>
            <a:r>
              <a:rPr lang="en-US" sz="1100" dirty="0">
                <a:solidFill>
                  <a:srgbClr val="FFFFFF"/>
                </a:solidFill>
              </a:rPr>
              <a:t>Replit is a platform where people can develop software online.</a:t>
            </a:r>
          </a:p>
          <a:p>
            <a:pPr marL="158750" indent="0" algn="l">
              <a:buNone/>
            </a:pPr>
            <a:endParaRPr lang="en-US" sz="1100" dirty="0">
              <a:solidFill>
                <a:srgbClr val="FFFFFF"/>
              </a:solidFill>
            </a:endParaRPr>
          </a:p>
          <a:p>
            <a:pPr marL="158750" indent="0" algn="l">
              <a:buNone/>
            </a:pPr>
            <a:r>
              <a:rPr lang="en-US" sz="1100" dirty="0">
                <a:solidFill>
                  <a:srgbClr val="FFFFFF"/>
                </a:solidFill>
              </a:rPr>
              <a:t>It is free, with a paid option for more powerful features.</a:t>
            </a:r>
          </a:p>
          <a:p>
            <a:pPr marL="158750" indent="0" algn="l">
              <a:buNone/>
            </a:pPr>
            <a:endParaRPr lang="en-US" sz="1100" dirty="0">
              <a:solidFill>
                <a:srgbClr val="FFFFFF"/>
              </a:solidFill>
            </a:endParaRPr>
          </a:p>
          <a:p>
            <a:pPr marL="158750" indent="0" algn="l">
              <a:buNone/>
            </a:pPr>
            <a:r>
              <a:rPr lang="en-US" sz="1100" dirty="0">
                <a:solidFill>
                  <a:srgbClr val="FFFFFF"/>
                </a:solidFill>
              </a:rPr>
              <a:t>An account is required for use.</a:t>
            </a:r>
          </a:p>
          <a:p>
            <a:pPr marL="158750" indent="0" algn="l">
              <a:buNone/>
            </a:pPr>
            <a:endParaRPr lang="en-US" sz="1100" dirty="0">
              <a:solidFill>
                <a:srgbClr val="FFFFFF"/>
              </a:solidFill>
            </a:endParaRPr>
          </a:p>
          <a:p>
            <a:pPr marL="158750" indent="0" algn="l">
              <a:buNone/>
            </a:pPr>
            <a:r>
              <a:rPr lang="en-US" sz="1100" dirty="0">
                <a:solidFill>
                  <a:srgbClr val="FFFFFF"/>
                </a:solidFill>
              </a:rPr>
              <a:t>Collaboration is possible through the Multiplayer Link feature.</a:t>
            </a:r>
          </a:p>
        </p:txBody>
      </p:sp>
    </p:spTree>
    <p:extLst>
      <p:ext uri="{BB962C8B-B14F-4D97-AF65-F5344CB8AC3E}">
        <p14:creationId xmlns:p14="http://schemas.microsoft.com/office/powerpoint/2010/main" val="1530383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Here’s what we’ll be doing tonight!</a:t>
            </a:r>
          </a:p>
        </p:txBody>
      </p:sp>
    </p:spTree>
    <p:extLst>
      <p:ext uri="{BB962C8B-B14F-4D97-AF65-F5344CB8AC3E}">
        <p14:creationId xmlns:p14="http://schemas.microsoft.com/office/powerpoint/2010/main" val="259247423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Now let’s take a look at the Replit editor.</a:t>
            </a:r>
          </a:p>
          <a:p>
            <a:pPr marL="158750" indent="0">
              <a:buNone/>
            </a:pPr>
            <a:endParaRPr lang="en-US" dirty="0"/>
          </a:p>
          <a:p>
            <a:pPr marL="158750" indent="0">
              <a:buNone/>
            </a:pPr>
            <a:r>
              <a:rPr lang="en-US" dirty="0"/>
              <a:t>On the left side of the screen is the Files Area – this is where you can create files for your project. This is just like a folder on a computer – in fact, that’s exactly what it is under the hood!</a:t>
            </a:r>
          </a:p>
          <a:p>
            <a:pPr marL="158750" indent="0">
              <a:buNone/>
            </a:pPr>
            <a:endParaRPr lang="en-US" dirty="0"/>
          </a:p>
          <a:p>
            <a:pPr marL="158750" indent="0">
              <a:buNone/>
            </a:pPr>
            <a:r>
              <a:rPr lang="en-US" dirty="0"/>
              <a:t>In the middle is the code editor. This is where you’ll be able to write code for your websites.</a:t>
            </a:r>
          </a:p>
          <a:p>
            <a:pPr marL="158750" indent="0">
              <a:buNone/>
            </a:pPr>
            <a:endParaRPr lang="en-US" dirty="0"/>
          </a:p>
          <a:p>
            <a:pPr marL="158750" indent="0">
              <a:buNone/>
            </a:pPr>
            <a:r>
              <a:rPr lang="en-US" dirty="0"/>
              <a:t>On the right is the </a:t>
            </a:r>
            <a:r>
              <a:rPr lang="en-US" dirty="0" err="1"/>
              <a:t>Webview</a:t>
            </a:r>
            <a:r>
              <a:rPr lang="en-US" dirty="0"/>
              <a:t> – that’s where you can actually see the website you’re creating. BUT – </a:t>
            </a:r>
          </a:p>
          <a:p>
            <a:pPr marL="158750" indent="0">
              <a:buNone/>
            </a:pPr>
            <a:endParaRPr lang="en-US" dirty="0"/>
          </a:p>
          <a:p>
            <a:pPr marL="158750" indent="0">
              <a:buNone/>
            </a:pPr>
            <a:r>
              <a:rPr lang="en-US" dirty="0"/>
              <a:t>You have to click the Run button, there at the top, to send the code to the </a:t>
            </a:r>
            <a:r>
              <a:rPr lang="en-US" dirty="0" err="1"/>
              <a:t>webview</a:t>
            </a:r>
            <a:r>
              <a:rPr lang="en-US" dirty="0"/>
              <a:t>.</a:t>
            </a:r>
          </a:p>
        </p:txBody>
      </p:sp>
    </p:spTree>
    <p:extLst>
      <p:ext uri="{BB962C8B-B14F-4D97-AF65-F5344CB8AC3E}">
        <p14:creationId xmlns:p14="http://schemas.microsoft.com/office/powerpoint/2010/main" val="407187798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Now let’s get into it! You’ll find instructions on the lesson homepage for this week, under Replit Setup. Follow those instructions to create a Replit account and make a fork of your project.</a:t>
            </a:r>
            <a:endParaRPr lang="en-US" sz="1100" dirty="0">
              <a:solidFill>
                <a:srgbClr val="FFFFFF"/>
              </a:solidFill>
            </a:endParaRPr>
          </a:p>
        </p:txBody>
      </p:sp>
    </p:spTree>
    <p:extLst>
      <p:ext uri="{BB962C8B-B14F-4D97-AF65-F5344CB8AC3E}">
        <p14:creationId xmlns:p14="http://schemas.microsoft.com/office/powerpoint/2010/main" val="306892261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Now let’s get coding!</a:t>
            </a:r>
          </a:p>
        </p:txBody>
      </p:sp>
    </p:spTree>
    <p:extLst>
      <p:ext uri="{BB962C8B-B14F-4D97-AF65-F5344CB8AC3E}">
        <p14:creationId xmlns:p14="http://schemas.microsoft.com/office/powerpoint/2010/main" val="175745919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i="1" dirty="0"/>
              <a:t>End the session with the Blooket.</a:t>
            </a:r>
          </a:p>
        </p:txBody>
      </p:sp>
    </p:spTree>
    <p:extLst>
      <p:ext uri="{BB962C8B-B14F-4D97-AF65-F5344CB8AC3E}">
        <p14:creationId xmlns:p14="http://schemas.microsoft.com/office/powerpoint/2010/main" val="15835115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What are we doing here?</a:t>
            </a:r>
          </a:p>
          <a:p>
            <a:pPr marL="158750" indent="0">
              <a:buNone/>
            </a:pPr>
            <a:endParaRPr lang="en-US" dirty="0"/>
          </a:p>
          <a:p>
            <a:pPr marL="158750" indent="0">
              <a:buNone/>
            </a:pPr>
            <a:r>
              <a:rPr lang="en-US" dirty="0"/>
              <a:t>In this course, you will learn how to build websites with HTML and CSS.</a:t>
            </a:r>
          </a:p>
          <a:p>
            <a:pPr marL="158750" indent="0">
              <a:buNone/>
            </a:pPr>
            <a:endParaRPr lang="en-US" dirty="0"/>
          </a:p>
          <a:p>
            <a:pPr marL="158750" indent="0">
              <a:buNone/>
            </a:pPr>
            <a:r>
              <a:rPr lang="en-US" dirty="0"/>
              <a:t>By the end, you will have your own website, and it can be about anything at all! It could be about…</a:t>
            </a:r>
          </a:p>
          <a:p>
            <a:pPr marL="158750" indent="0">
              <a:buNone/>
            </a:pPr>
            <a:endParaRPr lang="en-US" dirty="0"/>
          </a:p>
          <a:p>
            <a:pPr marL="158750" indent="0">
              <a:buNone/>
            </a:pPr>
            <a:r>
              <a:rPr lang="en-US" dirty="0"/>
              <a:t>A sports team,</a:t>
            </a:r>
          </a:p>
          <a:p>
            <a:pPr marL="158750" indent="0">
              <a:buNone/>
            </a:pPr>
            <a:endParaRPr lang="en-US" dirty="0"/>
          </a:p>
          <a:p>
            <a:pPr marL="158750" indent="0">
              <a:buNone/>
            </a:pPr>
            <a:r>
              <a:rPr lang="en-US" dirty="0"/>
              <a:t>A beverage,</a:t>
            </a:r>
          </a:p>
          <a:p>
            <a:pPr marL="158750" indent="0">
              <a:buNone/>
            </a:pPr>
            <a:endParaRPr lang="en-US" dirty="0"/>
          </a:p>
          <a:p>
            <a:pPr marL="158750" indent="0">
              <a:buNone/>
            </a:pPr>
            <a:r>
              <a:rPr lang="en-US" dirty="0"/>
              <a:t>Video game movie rankings,</a:t>
            </a:r>
          </a:p>
          <a:p>
            <a:pPr marL="158750" indent="0">
              <a:buNone/>
            </a:pPr>
            <a:endParaRPr lang="en-US" dirty="0"/>
          </a:p>
          <a:p>
            <a:pPr marL="158750" indent="0">
              <a:buNone/>
            </a:pPr>
            <a:r>
              <a:rPr lang="en-US" dirty="0"/>
              <a:t>A music artist,</a:t>
            </a:r>
          </a:p>
          <a:p>
            <a:pPr marL="158750" indent="0">
              <a:buNone/>
            </a:pPr>
            <a:endParaRPr lang="en-US" dirty="0"/>
          </a:p>
          <a:p>
            <a:pPr marL="158750" indent="0">
              <a:buNone/>
            </a:pPr>
            <a:r>
              <a:rPr lang="en-US" dirty="0"/>
              <a:t>Or really anything at all. Start thinking about what you might want to make for your website, and your instructors will help you learn all you need to know to end the semester with a finished product. How will we do this, you may ask…</a:t>
            </a:r>
          </a:p>
        </p:txBody>
      </p:sp>
    </p:spTree>
    <p:extLst>
      <p:ext uri="{BB962C8B-B14F-4D97-AF65-F5344CB8AC3E}">
        <p14:creationId xmlns:p14="http://schemas.microsoft.com/office/powerpoint/2010/main" val="5619608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You will definitely want to remember </a:t>
            </a:r>
            <a:r>
              <a:rPr lang="en-US" dirty="0" err="1"/>
              <a:t>hyland</a:t>
            </a:r>
            <a:r>
              <a:rPr lang="en-US" dirty="0"/>
              <a:t> tech club dot com. This is your one stop shop for everything.</a:t>
            </a:r>
          </a:p>
          <a:p>
            <a:endParaRPr lang="en-US" dirty="0"/>
          </a:p>
          <a:p>
            <a:pPr marL="158750" indent="0">
              <a:buNone/>
            </a:pPr>
            <a:r>
              <a:rPr lang="en-US" dirty="0"/>
              <a:t>When you open it up, you should be able to find the link to Web 101 - </a:t>
            </a:r>
          </a:p>
          <a:p>
            <a:pPr marL="158750" indent="0">
              <a:buNone/>
            </a:pPr>
            <a:endParaRPr lang="en-US" dirty="0"/>
          </a:p>
          <a:p>
            <a:pPr marL="158750" indent="0">
              <a:buNone/>
            </a:pPr>
            <a:r>
              <a:rPr lang="en-US" dirty="0"/>
              <a:t>Click that, and you’ll go to the Web 101 course website. This is where everything for this course lives. If you ever don’t know what to do, go there. PLEASE BOOKMARK THIS SITE</a:t>
            </a:r>
          </a:p>
        </p:txBody>
      </p:sp>
    </p:spTree>
    <p:extLst>
      <p:ext uri="{BB962C8B-B14F-4D97-AF65-F5344CB8AC3E}">
        <p14:creationId xmlns:p14="http://schemas.microsoft.com/office/powerpoint/2010/main" val="37228078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As your instructors lead you through the material, there are a few goals we will have. We’re sharing these so we can all be on the same page about a successful outcome for this course.</a:t>
            </a:r>
          </a:p>
          <a:p>
            <a:pPr marL="158750" indent="0">
              <a:buNone/>
            </a:pPr>
            <a:endParaRPr lang="en-US" dirty="0"/>
          </a:p>
          <a:p>
            <a:pPr marL="158750" indent="0">
              <a:buNone/>
            </a:pPr>
            <a:r>
              <a:rPr lang="en-US" dirty="0"/>
              <a:t>We hope that 100% of you submit final projects. That’s every single one!</a:t>
            </a:r>
          </a:p>
          <a:p>
            <a:pPr marL="158750" indent="0">
              <a:buNone/>
            </a:pPr>
            <a:endParaRPr lang="en-US" dirty="0"/>
          </a:p>
          <a:p>
            <a:pPr marL="158750" indent="0">
              <a:buNone/>
            </a:pPr>
            <a:r>
              <a:rPr lang="en-US" dirty="0"/>
              <a:t>We also hope that at least 75% of you come back for Web 102. Not necessarily everybody, but basically as many as possible. We really want you to have a good experience – good enough that you want to return.</a:t>
            </a:r>
          </a:p>
          <a:p>
            <a:pPr marL="158750" indent="0">
              <a:buNone/>
            </a:pPr>
            <a:endParaRPr lang="en-US" dirty="0"/>
          </a:p>
          <a:p>
            <a:pPr marL="158750" indent="0">
              <a:buNone/>
            </a:pPr>
            <a:r>
              <a:rPr lang="en-US" dirty="0"/>
              <a:t>We are also guided by three tenets – we want this course to be driven more by you than by the curriculum. If you have a better idea for a website, or a different application for a topic, or want to do your own thing – please let us know. We also want to focus a lot more on joy than education. Obviously, we want you to learn – but mostly, we want you to have fun. Please let us know if you’re bored, and if we can make your experience better. And finally, we want to focus on the present. We’re going to talk more about the future, but while you’re here, don’t worry about any of that. Just try to have fun with what you’re doing!</a:t>
            </a:r>
          </a:p>
        </p:txBody>
      </p:sp>
    </p:spTree>
    <p:extLst>
      <p:ext uri="{BB962C8B-B14F-4D97-AF65-F5344CB8AC3E}">
        <p14:creationId xmlns:p14="http://schemas.microsoft.com/office/powerpoint/2010/main" val="12481456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To that end, we have some expectations set up for both students AND instructors.</a:t>
            </a:r>
          </a:p>
          <a:p>
            <a:pPr marL="158750" indent="0">
              <a:buNone/>
            </a:pPr>
            <a:endParaRPr lang="en-US" dirty="0"/>
          </a:p>
          <a:p>
            <a:pPr marL="158750" indent="0">
              <a:buNone/>
            </a:pPr>
            <a:r>
              <a:rPr lang="en-US" dirty="0"/>
              <a:t>Instructors should: provide a delightful, memorable, impactful experience by creating a supportive, inclusive classroom environment while teaching with honesty and integrity.</a:t>
            </a:r>
          </a:p>
          <a:p>
            <a:pPr marL="158750" indent="0">
              <a:buNone/>
            </a:pPr>
            <a:endParaRPr lang="en-US" dirty="0"/>
          </a:p>
          <a:p>
            <a:pPr marL="158750" indent="0">
              <a:buNone/>
            </a:pPr>
            <a:r>
              <a:rPr lang="en-US" dirty="0"/>
              <a:t>Students should: build a website that means something to you, communicate your feelings, and treat everyone with respect. Whyever you’re here, we want you to make the most of it.</a:t>
            </a:r>
          </a:p>
        </p:txBody>
      </p:sp>
    </p:spTree>
    <p:extLst>
      <p:ext uri="{BB962C8B-B14F-4D97-AF65-F5344CB8AC3E}">
        <p14:creationId xmlns:p14="http://schemas.microsoft.com/office/powerpoint/2010/main" val="16093456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i="0" dirty="0"/>
              <a:t>Many of you are here for many different reasons, but we’re in the same place.</a:t>
            </a:r>
          </a:p>
          <a:p>
            <a:pPr marL="158750" indent="0">
              <a:buNone/>
            </a:pPr>
            <a:endParaRPr lang="en-US" i="0" dirty="0"/>
          </a:p>
          <a:p>
            <a:pPr marL="158750" indent="0">
              <a:buNone/>
            </a:pPr>
            <a:r>
              <a:rPr lang="en-US" i="0" dirty="0"/>
              <a:t>Right now, we are in Web 101. There’s no right or wrong path, but you’re all here on a journey. This might be the very beginning, or you might be well on your way. This might be the end. You may bring a lot of previous experience, or none. This might lead you directly to Web 102 and then Web 103, or you might go on to do your own thing, or you might never look at a computer again, or maybe you’ll end up participating in the hackathon or joining us as a high school intern. All of that is great and wonderful – we want to give you the best possible experience while you’re here! But for a little inspiration, let’s take a look at what lies ahead.</a:t>
            </a:r>
          </a:p>
        </p:txBody>
      </p:sp>
    </p:spTree>
    <p:extLst>
      <p:ext uri="{BB962C8B-B14F-4D97-AF65-F5344CB8AC3E}">
        <p14:creationId xmlns:p14="http://schemas.microsoft.com/office/powerpoint/2010/main" val="1686483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i="0" dirty="0"/>
              <a:t>By the end of this course, you should be able to make a pretty full-featured website, about whatever topic you desire. Here are some examples – one of them is about video game film adaptations. One of them is about selling fake products (not recommended). One of them is just really cool.</a:t>
            </a:r>
          </a:p>
          <a:p>
            <a:pPr marL="158750" indent="0">
              <a:buNone/>
            </a:pPr>
            <a:endParaRPr lang="en-US" i="0" dirty="0"/>
          </a:p>
          <a:p>
            <a:pPr marL="158750" indent="0">
              <a:buNone/>
            </a:pPr>
            <a:r>
              <a:rPr lang="en-US" i="0" dirty="0"/>
              <a:t>Our goal is to give you the skills you need to make something like any of these sites. That should all be possible by the end of this semester! But looking even farther ahead…</a:t>
            </a:r>
          </a:p>
        </p:txBody>
      </p:sp>
    </p:spTree>
    <p:extLst>
      <p:ext uri="{BB962C8B-B14F-4D97-AF65-F5344CB8AC3E}">
        <p14:creationId xmlns:p14="http://schemas.microsoft.com/office/powerpoint/2010/main" val="34013469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i="0" dirty="0"/>
              <a:t>If you decide to continue with Hy-Tech Club, you’ll be able to learn even more and make websites that are even cooler. Here are a couple of examples: one that finds a random cat picture from the internet and speaks its caption, and one that… well, you’ll see.</a:t>
            </a:r>
          </a:p>
        </p:txBody>
      </p:sp>
    </p:spTree>
    <p:extLst>
      <p:ext uri="{BB962C8B-B14F-4D97-AF65-F5344CB8AC3E}">
        <p14:creationId xmlns:p14="http://schemas.microsoft.com/office/powerpoint/2010/main" val="14914090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EFEFEF"/>
        </a:soli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Font typeface="Atomic Age"/>
              <a:buNone/>
              <a:defRPr sz="5200">
                <a:latin typeface="Atomic Age"/>
                <a:ea typeface="Atomic Age"/>
                <a:cs typeface="Atomic Age"/>
                <a:sym typeface="Atomic Age"/>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Font typeface="Space Mono"/>
              <a:buNone/>
              <a:defRPr sz="2800">
                <a:latin typeface="Space Mono"/>
                <a:ea typeface="Space Mono"/>
                <a:cs typeface="Space Mono"/>
                <a:sym typeface="Space Mono"/>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Font typeface="Atomic Age"/>
              <a:buNone/>
              <a:defRPr sz="3600">
                <a:latin typeface="Atomic Age"/>
                <a:ea typeface="Atomic Age"/>
                <a:cs typeface="Atomic Age"/>
                <a:sym typeface="Atomic Age"/>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Font typeface="Atomic Age"/>
              <a:buNone/>
              <a:defRPr>
                <a:latin typeface="Atomic Age"/>
                <a:ea typeface="Atomic Age"/>
                <a:cs typeface="Atomic Age"/>
                <a:sym typeface="Atomic Ag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Font typeface="Space Mono"/>
              <a:buChar char="●"/>
              <a:defRPr>
                <a:latin typeface="Space Mono"/>
                <a:ea typeface="Space Mono"/>
                <a:cs typeface="Space Mono"/>
                <a:sym typeface="Space Mono"/>
              </a:defRPr>
            </a:lvl1pPr>
            <a:lvl2pPr marL="914400" lvl="1" indent="-317500">
              <a:spcBef>
                <a:spcPts val="0"/>
              </a:spcBef>
              <a:spcAft>
                <a:spcPts val="0"/>
              </a:spcAft>
              <a:buSzPts val="1400"/>
              <a:buFont typeface="Space Mono"/>
              <a:buChar char="○"/>
              <a:defRPr>
                <a:latin typeface="Space Mono"/>
                <a:ea typeface="Space Mono"/>
                <a:cs typeface="Space Mono"/>
                <a:sym typeface="Space Mono"/>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Font typeface="Atomic Age"/>
              <a:buNone/>
              <a:defRPr>
                <a:latin typeface="Atomic Age"/>
                <a:ea typeface="Atomic Age"/>
                <a:cs typeface="Atomic Age"/>
                <a:sym typeface="Atomic Ag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Font typeface="Atomic Age"/>
              <a:buNone/>
              <a:defRPr sz="2400">
                <a:latin typeface="Atomic Age"/>
                <a:ea typeface="Atomic Age"/>
                <a:cs typeface="Atomic Age"/>
                <a:sym typeface="Atomic Ag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Font typeface="Atomic Age"/>
              <a:buNone/>
              <a:defRPr sz="4800">
                <a:latin typeface="Atomic Age"/>
                <a:ea typeface="Atomic Age"/>
                <a:cs typeface="Atomic Age"/>
                <a:sym typeface="Atomic Age"/>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Font typeface="Space Mono"/>
              <a:buNone/>
              <a:defRPr>
                <a:latin typeface="Space Mono"/>
                <a:ea typeface="Space Mono"/>
                <a:cs typeface="Space Mono"/>
                <a:sym typeface="Space Mono"/>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6" r:id="rId8"/>
    <p:sldLayoutId id="2147483657" r:id="rId9"/>
  </p:sldLayoutIdLst>
  <p:transition spd="med">
    <p:fade/>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autohack-idle.onrender.com/" TargetMode="External"/><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hyperlink" Target="https://friendivia.com/about/"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hyperlink" Target="https://en.wikipedia.org/wiki/2001:_A_Space_Odyssey_(film)" TargetMode="External"/><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image" Target="../media/image3.jpe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hyperlink" Target="https://hylandtechclub.com/showcase/Web101/Brooke/index.html" TargetMode="External"/><Relationship Id="rId2" Type="http://schemas.openxmlformats.org/officeDocument/2006/relationships/notesSlide" Target="../notesSlides/notesSlide8.xml"/><Relationship Id="rId1" Type="http://schemas.openxmlformats.org/officeDocument/2006/relationships/slideLayout" Target="../slideLayouts/slideLayout3.xml"/><Relationship Id="rId5" Type="http://schemas.openxmlformats.org/officeDocument/2006/relationships/hyperlink" Target="https://hylandtechclub.com/showcase/Web101/Cool/index.html" TargetMode="External"/><Relationship Id="rId4" Type="http://schemas.openxmlformats.org/officeDocument/2006/relationships/hyperlink" Target="https://hylandtechclub.com/showcase/Web101/Aidan/index.html"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hylandtechclub.com/showcase/Web103/GetCat/index.html" TargetMode="External"/><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hyperlink" Target="https://hylandtechclub.com/showcase/Web102/SpunchBopOS/index.html"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4119075" y="0"/>
            <a:ext cx="5025000" cy="27735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b" anchorCtr="0">
            <a:noAutofit/>
          </a:bodyPr>
          <a:lstStyle/>
          <a:p>
            <a:pPr marL="0" lvl="0" indent="0" algn="ctr" rtl="0">
              <a:spcBef>
                <a:spcPts val="0"/>
              </a:spcBef>
              <a:spcAft>
                <a:spcPts val="0"/>
              </a:spcAft>
              <a:buNone/>
            </a:pPr>
            <a:r>
              <a:rPr lang="en" sz="8200" b="1"/>
              <a:t>W E L C O M E</a:t>
            </a:r>
            <a:endParaRPr sz="8200" b="1"/>
          </a:p>
        </p:txBody>
      </p:sp>
      <p:sp>
        <p:nvSpPr>
          <p:cNvPr id="55" name="Google Shape;55;p13"/>
          <p:cNvSpPr txBox="1">
            <a:spLocks noGrp="1"/>
          </p:cNvSpPr>
          <p:nvPr>
            <p:ph type="subTitle" idx="1"/>
          </p:nvPr>
        </p:nvSpPr>
        <p:spPr>
          <a:xfrm>
            <a:off x="4119075" y="3027775"/>
            <a:ext cx="5025000" cy="11664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dirty="0"/>
              <a:t>hy-tech club:</a:t>
            </a:r>
          </a:p>
          <a:p>
            <a:pPr marL="0" lvl="0" indent="0" algn="ctr" rtl="0">
              <a:spcBef>
                <a:spcPts val="0"/>
              </a:spcBef>
              <a:spcAft>
                <a:spcPts val="0"/>
              </a:spcAft>
              <a:buNone/>
            </a:pPr>
            <a:r>
              <a:rPr lang="en-US" b="1" dirty="0"/>
              <a:t>W</a:t>
            </a:r>
            <a:r>
              <a:rPr lang="en" b="1" dirty="0"/>
              <a:t>EB 101</a:t>
            </a:r>
            <a:endParaRPr b="1" dirty="0"/>
          </a:p>
        </p:txBody>
      </p:sp>
      <p:pic>
        <p:nvPicPr>
          <p:cNvPr id="56" name="Google Shape;56;p13"/>
          <p:cNvPicPr preferRelativeResize="0"/>
          <p:nvPr/>
        </p:nvPicPr>
        <p:blipFill>
          <a:blip r:embed="rId3">
            <a:alphaModFix/>
          </a:blip>
          <a:stretch>
            <a:fillRect/>
          </a:stretch>
        </p:blipFill>
        <p:spPr>
          <a:xfrm>
            <a:off x="0" y="0"/>
            <a:ext cx="4119077" cy="51435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Arrow: Down 47">
            <a:extLst>
              <a:ext uri="{FF2B5EF4-FFF2-40B4-BE49-F238E27FC236}">
                <a16:creationId xmlns:a16="http://schemas.microsoft.com/office/drawing/2014/main" id="{6E07D752-D616-D9CF-5731-E63ECFD8E335}"/>
              </a:ext>
            </a:extLst>
          </p:cNvPr>
          <p:cNvSpPr/>
          <p:nvPr/>
        </p:nvSpPr>
        <p:spPr>
          <a:xfrm flipV="1">
            <a:off x="815331" y="2583181"/>
            <a:ext cx="381477" cy="1543545"/>
          </a:xfrm>
          <a:custGeom>
            <a:avLst/>
            <a:gdLst>
              <a:gd name="connsiteX0" fmla="*/ 0 w 381477"/>
              <a:gd name="connsiteY0" fmla="*/ 1289195 h 1543545"/>
              <a:gd name="connsiteX1" fmla="*/ 95369 w 381477"/>
              <a:gd name="connsiteY1" fmla="*/ 1289195 h 1543545"/>
              <a:gd name="connsiteX2" fmla="*/ 95369 w 381477"/>
              <a:gd name="connsiteY2" fmla="*/ 0 h 1543545"/>
              <a:gd name="connsiteX3" fmla="*/ 286108 w 381477"/>
              <a:gd name="connsiteY3" fmla="*/ 0 h 1543545"/>
              <a:gd name="connsiteX4" fmla="*/ 286108 w 381477"/>
              <a:gd name="connsiteY4" fmla="*/ 1289195 h 1543545"/>
              <a:gd name="connsiteX5" fmla="*/ 381477 w 381477"/>
              <a:gd name="connsiteY5" fmla="*/ 1289195 h 1543545"/>
              <a:gd name="connsiteX6" fmla="*/ 190739 w 381477"/>
              <a:gd name="connsiteY6" fmla="*/ 1543545 h 1543545"/>
              <a:gd name="connsiteX7" fmla="*/ 0 w 381477"/>
              <a:gd name="connsiteY7" fmla="*/ 1289195 h 1543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1477" h="1543545" fill="none" extrusionOk="0">
                <a:moveTo>
                  <a:pt x="0" y="1289195"/>
                </a:moveTo>
                <a:cubicBezTo>
                  <a:pt x="15764" y="1283409"/>
                  <a:pt x="64438" y="1291774"/>
                  <a:pt x="95369" y="1289195"/>
                </a:cubicBezTo>
                <a:cubicBezTo>
                  <a:pt x="175401" y="989458"/>
                  <a:pt x="21774" y="320106"/>
                  <a:pt x="95369" y="0"/>
                </a:cubicBezTo>
                <a:cubicBezTo>
                  <a:pt x="118393" y="-3934"/>
                  <a:pt x="211618" y="-7631"/>
                  <a:pt x="286108" y="0"/>
                </a:cubicBezTo>
                <a:cubicBezTo>
                  <a:pt x="361547" y="257341"/>
                  <a:pt x="225878" y="743722"/>
                  <a:pt x="286108" y="1289195"/>
                </a:cubicBezTo>
                <a:cubicBezTo>
                  <a:pt x="317921" y="1283724"/>
                  <a:pt x="349718" y="1296858"/>
                  <a:pt x="381477" y="1289195"/>
                </a:cubicBezTo>
                <a:cubicBezTo>
                  <a:pt x="320920" y="1327666"/>
                  <a:pt x="229485" y="1451125"/>
                  <a:pt x="190739" y="1543545"/>
                </a:cubicBezTo>
                <a:cubicBezTo>
                  <a:pt x="156937" y="1518427"/>
                  <a:pt x="80643" y="1370384"/>
                  <a:pt x="0" y="1289195"/>
                </a:cubicBezTo>
                <a:close/>
              </a:path>
              <a:path w="381477" h="1543545" stroke="0" extrusionOk="0">
                <a:moveTo>
                  <a:pt x="0" y="1289195"/>
                </a:moveTo>
                <a:cubicBezTo>
                  <a:pt x="25588" y="1293292"/>
                  <a:pt x="52173" y="1285239"/>
                  <a:pt x="95369" y="1289195"/>
                </a:cubicBezTo>
                <a:cubicBezTo>
                  <a:pt x="154208" y="978005"/>
                  <a:pt x="97173" y="340377"/>
                  <a:pt x="95369" y="0"/>
                </a:cubicBezTo>
                <a:cubicBezTo>
                  <a:pt x="160848" y="2166"/>
                  <a:pt x="251241" y="12397"/>
                  <a:pt x="286108" y="0"/>
                </a:cubicBezTo>
                <a:cubicBezTo>
                  <a:pt x="317691" y="285668"/>
                  <a:pt x="215539" y="935085"/>
                  <a:pt x="286108" y="1289195"/>
                </a:cubicBezTo>
                <a:cubicBezTo>
                  <a:pt x="328632" y="1297554"/>
                  <a:pt x="353543" y="1295926"/>
                  <a:pt x="381477" y="1289195"/>
                </a:cubicBezTo>
                <a:cubicBezTo>
                  <a:pt x="308412" y="1390949"/>
                  <a:pt x="203421" y="1483686"/>
                  <a:pt x="190739" y="1543545"/>
                </a:cubicBezTo>
                <a:cubicBezTo>
                  <a:pt x="91869" y="1439443"/>
                  <a:pt x="113517" y="1402472"/>
                  <a:pt x="0" y="1289195"/>
                </a:cubicBezTo>
                <a:close/>
              </a:path>
            </a:pathLst>
          </a:custGeom>
          <a:ln>
            <a:extLst>
              <a:ext uri="{C807C97D-BFC1-408E-A445-0C87EB9F89A2}">
                <ask:lineSketchStyleProps xmlns:ask="http://schemas.microsoft.com/office/drawing/2018/sketchyshapes" sd="1002106311">
                  <a:prstGeom prst="downArrow">
                    <a:avLst>
                      <a:gd name="adj1" fmla="val 50000"/>
                      <a:gd name="adj2" fmla="val 66675"/>
                    </a:avLst>
                  </a:prstGeom>
                  <ask:type>
                    <ask:lineSketchCurved/>
                  </ask:type>
                </ask:lineSketchStyleProps>
              </a:ext>
            </a:extLst>
          </a:ln>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n-US"/>
          </a:p>
        </p:txBody>
      </p:sp>
      <p:cxnSp>
        <p:nvCxnSpPr>
          <p:cNvPr id="35" name="Straight Connector 34">
            <a:extLst>
              <a:ext uri="{FF2B5EF4-FFF2-40B4-BE49-F238E27FC236}">
                <a16:creationId xmlns:a16="http://schemas.microsoft.com/office/drawing/2014/main" id="{894C145C-05D2-1F60-C084-B73BFDDE82EF}"/>
              </a:ext>
            </a:extLst>
          </p:cNvPr>
          <p:cNvCxnSpPr>
            <a:cxnSpLocks/>
          </p:cNvCxnSpPr>
          <p:nvPr/>
        </p:nvCxnSpPr>
        <p:spPr>
          <a:xfrm>
            <a:off x="5078465" y="1792421"/>
            <a:ext cx="44046" cy="3427281"/>
          </a:xfrm>
          <a:prstGeom prst="line">
            <a:avLst/>
          </a:prstGeom>
          <a:ln w="19050">
            <a:solidFill>
              <a:schemeClr val="accent3">
                <a:lumMod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13587455-FD95-407E-C933-70D4411608B3}"/>
              </a:ext>
            </a:extLst>
          </p:cNvPr>
          <p:cNvCxnSpPr>
            <a:cxnSpLocks/>
          </p:cNvCxnSpPr>
          <p:nvPr/>
        </p:nvCxnSpPr>
        <p:spPr>
          <a:xfrm>
            <a:off x="5237828" y="1779511"/>
            <a:ext cx="61644" cy="3440191"/>
          </a:xfrm>
          <a:prstGeom prst="line">
            <a:avLst/>
          </a:prstGeom>
          <a:ln w="1905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134C686D-1E02-760E-BE62-061B4B5C80AC}"/>
              </a:ext>
            </a:extLst>
          </p:cNvPr>
          <p:cNvSpPr>
            <a:spLocks noGrp="1"/>
          </p:cNvSpPr>
          <p:nvPr>
            <p:ph type="title"/>
          </p:nvPr>
        </p:nvSpPr>
        <p:spPr/>
        <p:txBody>
          <a:bodyPr>
            <a:noAutofit/>
          </a:bodyPr>
          <a:lstStyle/>
          <a:p>
            <a:r>
              <a:rPr lang="en-US" sz="3200" dirty="0"/>
              <a:t>The Journey</a:t>
            </a:r>
          </a:p>
        </p:txBody>
      </p:sp>
      <p:sp>
        <p:nvSpPr>
          <p:cNvPr id="6" name="Oval 5">
            <a:extLst>
              <a:ext uri="{FF2B5EF4-FFF2-40B4-BE49-F238E27FC236}">
                <a16:creationId xmlns:a16="http://schemas.microsoft.com/office/drawing/2014/main" id="{EA16DAA7-83C1-9446-9F5E-0C50126A703F}"/>
              </a:ext>
            </a:extLst>
          </p:cNvPr>
          <p:cNvSpPr/>
          <p:nvPr/>
        </p:nvSpPr>
        <p:spPr>
          <a:xfrm>
            <a:off x="434340" y="1325880"/>
            <a:ext cx="1264920" cy="1234440"/>
          </a:xfrm>
          <a:custGeom>
            <a:avLst/>
            <a:gdLst>
              <a:gd name="connsiteX0" fmla="*/ 0 w 1264920"/>
              <a:gd name="connsiteY0" fmla="*/ 617220 h 1234440"/>
              <a:gd name="connsiteX1" fmla="*/ 632460 w 1264920"/>
              <a:gd name="connsiteY1" fmla="*/ 0 h 1234440"/>
              <a:gd name="connsiteX2" fmla="*/ 1264920 w 1264920"/>
              <a:gd name="connsiteY2" fmla="*/ 617220 h 1234440"/>
              <a:gd name="connsiteX3" fmla="*/ 632460 w 1264920"/>
              <a:gd name="connsiteY3" fmla="*/ 1234440 h 1234440"/>
              <a:gd name="connsiteX4" fmla="*/ 0 w 1264920"/>
              <a:gd name="connsiteY4" fmla="*/ 617220 h 1234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920" h="1234440" fill="none" extrusionOk="0">
                <a:moveTo>
                  <a:pt x="0" y="617220"/>
                </a:moveTo>
                <a:cubicBezTo>
                  <a:pt x="23120" y="304210"/>
                  <a:pt x="260977" y="-8419"/>
                  <a:pt x="632460" y="0"/>
                </a:cubicBezTo>
                <a:cubicBezTo>
                  <a:pt x="981908" y="-6704"/>
                  <a:pt x="1235474" y="260713"/>
                  <a:pt x="1264920" y="617220"/>
                </a:cubicBezTo>
                <a:cubicBezTo>
                  <a:pt x="1283802" y="900429"/>
                  <a:pt x="1009547" y="1278393"/>
                  <a:pt x="632460" y="1234440"/>
                </a:cubicBezTo>
                <a:cubicBezTo>
                  <a:pt x="293400" y="1287838"/>
                  <a:pt x="9221" y="1006082"/>
                  <a:pt x="0" y="617220"/>
                </a:cubicBezTo>
                <a:close/>
              </a:path>
              <a:path w="1264920" h="1234440" stroke="0" extrusionOk="0">
                <a:moveTo>
                  <a:pt x="0" y="617220"/>
                </a:moveTo>
                <a:cubicBezTo>
                  <a:pt x="40641" y="300198"/>
                  <a:pt x="304440" y="40400"/>
                  <a:pt x="632460" y="0"/>
                </a:cubicBezTo>
                <a:cubicBezTo>
                  <a:pt x="974864" y="-53257"/>
                  <a:pt x="1243377" y="253574"/>
                  <a:pt x="1264920" y="617220"/>
                </a:cubicBezTo>
                <a:cubicBezTo>
                  <a:pt x="1244803" y="910923"/>
                  <a:pt x="991752" y="1268633"/>
                  <a:pt x="632460" y="1234440"/>
                </a:cubicBezTo>
                <a:cubicBezTo>
                  <a:pt x="283586" y="1256087"/>
                  <a:pt x="-3191" y="947413"/>
                  <a:pt x="0" y="617220"/>
                </a:cubicBezTo>
                <a:close/>
              </a:path>
            </a:pathLst>
          </a:custGeom>
          <a:solidFill>
            <a:schemeClr val="tx1"/>
          </a:solidFill>
          <a:ln>
            <a:extLst>
              <a:ext uri="{C807C97D-BFC1-408E-A445-0C87EB9F89A2}">
                <ask:lineSketchStyleProps xmlns:ask="http://schemas.microsoft.com/office/drawing/2018/sketchyshapes" sd="1299278979">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FF"/>
                </a:solidFill>
                <a:latin typeface="Inter" panose="02000503000000020004" pitchFamily="2" charset="0"/>
                <a:ea typeface="Inter" panose="02000503000000020004" pitchFamily="2" charset="0"/>
              </a:rPr>
              <a:t>Web 101</a:t>
            </a:r>
          </a:p>
        </p:txBody>
      </p:sp>
      <p:sp>
        <p:nvSpPr>
          <p:cNvPr id="7" name="Oval 6">
            <a:extLst>
              <a:ext uri="{FF2B5EF4-FFF2-40B4-BE49-F238E27FC236}">
                <a16:creationId xmlns:a16="http://schemas.microsoft.com/office/drawing/2014/main" id="{223687EC-8B64-FD06-42E2-4845C0C6FA04}"/>
              </a:ext>
            </a:extLst>
          </p:cNvPr>
          <p:cNvSpPr/>
          <p:nvPr/>
        </p:nvSpPr>
        <p:spPr>
          <a:xfrm>
            <a:off x="1546860" y="2943226"/>
            <a:ext cx="1264920" cy="1299211"/>
          </a:xfrm>
          <a:custGeom>
            <a:avLst/>
            <a:gdLst>
              <a:gd name="connsiteX0" fmla="*/ 0 w 1264920"/>
              <a:gd name="connsiteY0" fmla="*/ 649606 h 1299211"/>
              <a:gd name="connsiteX1" fmla="*/ 632460 w 1264920"/>
              <a:gd name="connsiteY1" fmla="*/ 0 h 1299211"/>
              <a:gd name="connsiteX2" fmla="*/ 1264920 w 1264920"/>
              <a:gd name="connsiteY2" fmla="*/ 649606 h 1299211"/>
              <a:gd name="connsiteX3" fmla="*/ 632460 w 1264920"/>
              <a:gd name="connsiteY3" fmla="*/ 1299212 h 1299211"/>
              <a:gd name="connsiteX4" fmla="*/ 0 w 1264920"/>
              <a:gd name="connsiteY4" fmla="*/ 649606 h 12992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920" h="1299211" fill="none" extrusionOk="0">
                <a:moveTo>
                  <a:pt x="0" y="649606"/>
                </a:moveTo>
                <a:cubicBezTo>
                  <a:pt x="24430" y="354536"/>
                  <a:pt x="261944" y="27524"/>
                  <a:pt x="632460" y="0"/>
                </a:cubicBezTo>
                <a:cubicBezTo>
                  <a:pt x="942160" y="-32889"/>
                  <a:pt x="1283033" y="294135"/>
                  <a:pt x="1264920" y="649606"/>
                </a:cubicBezTo>
                <a:cubicBezTo>
                  <a:pt x="1260720" y="1001180"/>
                  <a:pt x="987656" y="1243729"/>
                  <a:pt x="632460" y="1299212"/>
                </a:cubicBezTo>
                <a:cubicBezTo>
                  <a:pt x="349213" y="1293983"/>
                  <a:pt x="51425" y="1042394"/>
                  <a:pt x="0" y="649606"/>
                </a:cubicBezTo>
                <a:close/>
              </a:path>
              <a:path w="1264920" h="1299211" stroke="0" extrusionOk="0">
                <a:moveTo>
                  <a:pt x="0" y="649606"/>
                </a:moveTo>
                <a:cubicBezTo>
                  <a:pt x="59248" y="319604"/>
                  <a:pt x="290321" y="52235"/>
                  <a:pt x="632460" y="0"/>
                </a:cubicBezTo>
                <a:cubicBezTo>
                  <a:pt x="999135" y="63650"/>
                  <a:pt x="1266741" y="225878"/>
                  <a:pt x="1264920" y="649606"/>
                </a:cubicBezTo>
                <a:cubicBezTo>
                  <a:pt x="1256679" y="996703"/>
                  <a:pt x="996853" y="1314231"/>
                  <a:pt x="632460" y="1299212"/>
                </a:cubicBezTo>
                <a:cubicBezTo>
                  <a:pt x="291712" y="1323587"/>
                  <a:pt x="2700" y="1041923"/>
                  <a:pt x="0" y="649606"/>
                </a:cubicBezTo>
                <a:close/>
              </a:path>
            </a:pathLst>
          </a:custGeom>
          <a:solidFill>
            <a:schemeClr val="accent2"/>
          </a:solidFill>
          <a:ln>
            <a:extLst>
              <a:ext uri="{C807C97D-BFC1-408E-A445-0C87EB9F89A2}">
                <ask:lineSketchStyleProps xmlns:ask="http://schemas.microsoft.com/office/drawing/2018/sketchyshapes" sd="2050063158">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bg1">
                    <a:lumMod val="10000"/>
                  </a:schemeClr>
                </a:solidFill>
                <a:latin typeface="Inter" panose="02000503000000020004" pitchFamily="2" charset="0"/>
                <a:ea typeface="Inter" panose="02000503000000020004" pitchFamily="2" charset="0"/>
              </a:rPr>
              <a:t>Web 102</a:t>
            </a:r>
          </a:p>
        </p:txBody>
      </p:sp>
      <p:sp>
        <p:nvSpPr>
          <p:cNvPr id="8" name="Oval 7">
            <a:extLst>
              <a:ext uri="{FF2B5EF4-FFF2-40B4-BE49-F238E27FC236}">
                <a16:creationId xmlns:a16="http://schemas.microsoft.com/office/drawing/2014/main" id="{67B84339-E9A2-8677-DDDB-809EE2EE557E}"/>
              </a:ext>
            </a:extLst>
          </p:cNvPr>
          <p:cNvSpPr/>
          <p:nvPr/>
        </p:nvSpPr>
        <p:spPr>
          <a:xfrm>
            <a:off x="2925361" y="1219200"/>
            <a:ext cx="1264920" cy="1234440"/>
          </a:xfrm>
          <a:custGeom>
            <a:avLst/>
            <a:gdLst>
              <a:gd name="connsiteX0" fmla="*/ 0 w 1264920"/>
              <a:gd name="connsiteY0" fmla="*/ 617220 h 1234440"/>
              <a:gd name="connsiteX1" fmla="*/ 632460 w 1264920"/>
              <a:gd name="connsiteY1" fmla="*/ 0 h 1234440"/>
              <a:gd name="connsiteX2" fmla="*/ 1264920 w 1264920"/>
              <a:gd name="connsiteY2" fmla="*/ 617220 h 1234440"/>
              <a:gd name="connsiteX3" fmla="*/ 632460 w 1264920"/>
              <a:gd name="connsiteY3" fmla="*/ 1234440 h 1234440"/>
              <a:gd name="connsiteX4" fmla="*/ 0 w 1264920"/>
              <a:gd name="connsiteY4" fmla="*/ 617220 h 1234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920" h="1234440" fill="none" extrusionOk="0">
                <a:moveTo>
                  <a:pt x="0" y="617220"/>
                </a:moveTo>
                <a:cubicBezTo>
                  <a:pt x="-9317" y="298535"/>
                  <a:pt x="265484" y="-13527"/>
                  <a:pt x="632460" y="0"/>
                </a:cubicBezTo>
                <a:cubicBezTo>
                  <a:pt x="941535" y="53279"/>
                  <a:pt x="1318787" y="258022"/>
                  <a:pt x="1264920" y="617220"/>
                </a:cubicBezTo>
                <a:cubicBezTo>
                  <a:pt x="1281606" y="893145"/>
                  <a:pt x="955844" y="1213559"/>
                  <a:pt x="632460" y="1234440"/>
                </a:cubicBezTo>
                <a:cubicBezTo>
                  <a:pt x="277022" y="1197689"/>
                  <a:pt x="43505" y="1004034"/>
                  <a:pt x="0" y="617220"/>
                </a:cubicBezTo>
                <a:close/>
              </a:path>
              <a:path w="1264920" h="1234440" stroke="0" extrusionOk="0">
                <a:moveTo>
                  <a:pt x="0" y="617220"/>
                </a:moveTo>
                <a:cubicBezTo>
                  <a:pt x="-15159" y="294959"/>
                  <a:pt x="260814" y="56849"/>
                  <a:pt x="632460" y="0"/>
                </a:cubicBezTo>
                <a:cubicBezTo>
                  <a:pt x="972187" y="26857"/>
                  <a:pt x="1263822" y="266488"/>
                  <a:pt x="1264920" y="617220"/>
                </a:cubicBezTo>
                <a:cubicBezTo>
                  <a:pt x="1240618" y="915119"/>
                  <a:pt x="1026120" y="1199374"/>
                  <a:pt x="632460" y="1234440"/>
                </a:cubicBezTo>
                <a:cubicBezTo>
                  <a:pt x="243090" y="1254666"/>
                  <a:pt x="-1111" y="913987"/>
                  <a:pt x="0" y="617220"/>
                </a:cubicBezTo>
                <a:close/>
              </a:path>
            </a:pathLst>
          </a:custGeom>
          <a:solidFill>
            <a:schemeClr val="accent4"/>
          </a:solidFill>
          <a:ln>
            <a:extLst>
              <a:ext uri="{C807C97D-BFC1-408E-A445-0C87EB9F89A2}">
                <ask:lineSketchStyleProps xmlns:ask="http://schemas.microsoft.com/office/drawing/2018/sketchyshapes" sd="2844274618">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FF"/>
                </a:solidFill>
                <a:latin typeface="Inter" panose="02000503000000020004" pitchFamily="2" charset="0"/>
                <a:ea typeface="Inter" panose="02000503000000020004" pitchFamily="2" charset="0"/>
              </a:rPr>
              <a:t>Web 103</a:t>
            </a:r>
          </a:p>
        </p:txBody>
      </p:sp>
      <p:sp>
        <p:nvSpPr>
          <p:cNvPr id="9" name="Oval 8">
            <a:extLst>
              <a:ext uri="{FF2B5EF4-FFF2-40B4-BE49-F238E27FC236}">
                <a16:creationId xmlns:a16="http://schemas.microsoft.com/office/drawing/2014/main" id="{26651D2A-FFCA-1411-CCA4-7267213843B0}"/>
              </a:ext>
            </a:extLst>
          </p:cNvPr>
          <p:cNvSpPr/>
          <p:nvPr/>
        </p:nvSpPr>
        <p:spPr>
          <a:xfrm>
            <a:off x="3646171" y="2217421"/>
            <a:ext cx="2827020" cy="2750820"/>
          </a:xfrm>
          <a:custGeom>
            <a:avLst/>
            <a:gdLst>
              <a:gd name="connsiteX0" fmla="*/ 0 w 2827020"/>
              <a:gd name="connsiteY0" fmla="*/ 1375410 h 2750820"/>
              <a:gd name="connsiteX1" fmla="*/ 1413510 w 2827020"/>
              <a:gd name="connsiteY1" fmla="*/ 0 h 2750820"/>
              <a:gd name="connsiteX2" fmla="*/ 2827020 w 2827020"/>
              <a:gd name="connsiteY2" fmla="*/ 1375410 h 2750820"/>
              <a:gd name="connsiteX3" fmla="*/ 1413510 w 2827020"/>
              <a:gd name="connsiteY3" fmla="*/ 2750820 h 2750820"/>
              <a:gd name="connsiteX4" fmla="*/ 0 w 2827020"/>
              <a:gd name="connsiteY4" fmla="*/ 1375410 h 2750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7020" h="2750820" fill="none" extrusionOk="0">
                <a:moveTo>
                  <a:pt x="0" y="1375410"/>
                </a:moveTo>
                <a:cubicBezTo>
                  <a:pt x="89378" y="632394"/>
                  <a:pt x="655809" y="-12884"/>
                  <a:pt x="1413510" y="0"/>
                </a:cubicBezTo>
                <a:cubicBezTo>
                  <a:pt x="2161590" y="-27201"/>
                  <a:pt x="2831483" y="603725"/>
                  <a:pt x="2827020" y="1375410"/>
                </a:cubicBezTo>
                <a:cubicBezTo>
                  <a:pt x="2822940" y="2145668"/>
                  <a:pt x="2240745" y="2610311"/>
                  <a:pt x="1413510" y="2750820"/>
                </a:cubicBezTo>
                <a:cubicBezTo>
                  <a:pt x="516166" y="2818372"/>
                  <a:pt x="-71664" y="2045115"/>
                  <a:pt x="0" y="1375410"/>
                </a:cubicBezTo>
                <a:close/>
              </a:path>
              <a:path w="2827020" h="2750820" stroke="0" extrusionOk="0">
                <a:moveTo>
                  <a:pt x="0" y="1375410"/>
                </a:moveTo>
                <a:cubicBezTo>
                  <a:pt x="-9314" y="663745"/>
                  <a:pt x="735291" y="61217"/>
                  <a:pt x="1413510" y="0"/>
                </a:cubicBezTo>
                <a:cubicBezTo>
                  <a:pt x="2152222" y="-3661"/>
                  <a:pt x="2686507" y="615315"/>
                  <a:pt x="2827020" y="1375410"/>
                </a:cubicBezTo>
                <a:cubicBezTo>
                  <a:pt x="2869632" y="2182896"/>
                  <a:pt x="2194049" y="2734892"/>
                  <a:pt x="1413510" y="2750820"/>
                </a:cubicBezTo>
                <a:cubicBezTo>
                  <a:pt x="731266" y="2704368"/>
                  <a:pt x="-135071" y="2203635"/>
                  <a:pt x="0" y="1375410"/>
                </a:cubicBezTo>
                <a:close/>
              </a:path>
            </a:pathLst>
          </a:custGeom>
          <a:solidFill>
            <a:schemeClr val="accent6"/>
          </a:solidFill>
          <a:ln>
            <a:extLst>
              <a:ext uri="{C807C97D-BFC1-408E-A445-0C87EB9F89A2}">
                <ask:lineSketchStyleProps xmlns:ask="http://schemas.microsoft.com/office/drawing/2018/sketchyshapes" sd="2864213988">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FF"/>
                </a:solidFill>
                <a:latin typeface="Inter" panose="02000503000000020004" pitchFamily="2" charset="0"/>
                <a:ea typeface="Inter" panose="02000503000000020004" pitchFamily="2" charset="0"/>
              </a:rPr>
              <a:t>Hyland Hackathon</a:t>
            </a:r>
          </a:p>
        </p:txBody>
      </p:sp>
      <p:sp>
        <p:nvSpPr>
          <p:cNvPr id="10" name="Oval 9">
            <a:extLst>
              <a:ext uri="{FF2B5EF4-FFF2-40B4-BE49-F238E27FC236}">
                <a16:creationId xmlns:a16="http://schemas.microsoft.com/office/drawing/2014/main" id="{CABEF8E8-1045-56AC-A95B-F7DAA2D7FAD1}"/>
              </a:ext>
            </a:extLst>
          </p:cNvPr>
          <p:cNvSpPr/>
          <p:nvPr/>
        </p:nvSpPr>
        <p:spPr>
          <a:xfrm>
            <a:off x="6218640" y="445025"/>
            <a:ext cx="2423160" cy="2457451"/>
          </a:xfrm>
          <a:custGeom>
            <a:avLst/>
            <a:gdLst>
              <a:gd name="connsiteX0" fmla="*/ 0 w 2423160"/>
              <a:gd name="connsiteY0" fmla="*/ 1228726 h 2457451"/>
              <a:gd name="connsiteX1" fmla="*/ 1211580 w 2423160"/>
              <a:gd name="connsiteY1" fmla="*/ 0 h 2457451"/>
              <a:gd name="connsiteX2" fmla="*/ 2423160 w 2423160"/>
              <a:gd name="connsiteY2" fmla="*/ 1228726 h 2457451"/>
              <a:gd name="connsiteX3" fmla="*/ 1211580 w 2423160"/>
              <a:gd name="connsiteY3" fmla="*/ 2457452 h 2457451"/>
              <a:gd name="connsiteX4" fmla="*/ 0 w 2423160"/>
              <a:gd name="connsiteY4" fmla="*/ 1228726 h 2457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3160" h="2457451" fill="none" extrusionOk="0">
                <a:moveTo>
                  <a:pt x="0" y="1228726"/>
                </a:moveTo>
                <a:cubicBezTo>
                  <a:pt x="4256" y="560707"/>
                  <a:pt x="574269" y="-13425"/>
                  <a:pt x="1211580" y="0"/>
                </a:cubicBezTo>
                <a:cubicBezTo>
                  <a:pt x="1893016" y="316"/>
                  <a:pt x="2441321" y="531775"/>
                  <a:pt x="2423160" y="1228726"/>
                </a:cubicBezTo>
                <a:cubicBezTo>
                  <a:pt x="2468484" y="2029600"/>
                  <a:pt x="1989553" y="2482431"/>
                  <a:pt x="1211580" y="2457452"/>
                </a:cubicBezTo>
                <a:cubicBezTo>
                  <a:pt x="488007" y="2522646"/>
                  <a:pt x="6586" y="1894073"/>
                  <a:pt x="0" y="1228726"/>
                </a:cubicBezTo>
                <a:close/>
              </a:path>
              <a:path w="2423160" h="2457451" stroke="0" extrusionOk="0">
                <a:moveTo>
                  <a:pt x="0" y="1228726"/>
                </a:moveTo>
                <a:cubicBezTo>
                  <a:pt x="-76774" y="589835"/>
                  <a:pt x="674288" y="13963"/>
                  <a:pt x="1211580" y="0"/>
                </a:cubicBezTo>
                <a:cubicBezTo>
                  <a:pt x="1773157" y="-67307"/>
                  <a:pt x="2425043" y="663904"/>
                  <a:pt x="2423160" y="1228726"/>
                </a:cubicBezTo>
                <a:cubicBezTo>
                  <a:pt x="2440738" y="1819677"/>
                  <a:pt x="1757245" y="2462568"/>
                  <a:pt x="1211580" y="2457452"/>
                </a:cubicBezTo>
                <a:cubicBezTo>
                  <a:pt x="572709" y="2458266"/>
                  <a:pt x="41875" y="1850351"/>
                  <a:pt x="0" y="1228726"/>
                </a:cubicBezTo>
                <a:close/>
              </a:path>
            </a:pathLst>
          </a:custGeom>
          <a:solidFill>
            <a:schemeClr val="accent1"/>
          </a:solidFill>
          <a:ln>
            <a:extLst>
              <a:ext uri="{C807C97D-BFC1-408E-A445-0C87EB9F89A2}">
                <ask:lineSketchStyleProps xmlns:ask="http://schemas.microsoft.com/office/drawing/2018/sketchyshapes" sd="1828591444">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FF"/>
                </a:solidFill>
                <a:latin typeface="Inter" panose="02000503000000020004" pitchFamily="2" charset="0"/>
                <a:ea typeface="Inter" panose="02000503000000020004" pitchFamily="2" charset="0"/>
              </a:rPr>
              <a:t>High School Internship</a:t>
            </a:r>
          </a:p>
        </p:txBody>
      </p:sp>
      <p:sp>
        <p:nvSpPr>
          <p:cNvPr id="12" name="Freeform: Shape 11">
            <a:extLst>
              <a:ext uri="{FF2B5EF4-FFF2-40B4-BE49-F238E27FC236}">
                <a16:creationId xmlns:a16="http://schemas.microsoft.com/office/drawing/2014/main" id="{8A3ACE33-8BE0-77D1-1632-150845C8441E}"/>
              </a:ext>
            </a:extLst>
          </p:cNvPr>
          <p:cNvSpPr/>
          <p:nvPr/>
        </p:nvSpPr>
        <p:spPr>
          <a:xfrm>
            <a:off x="1302544" y="2474119"/>
            <a:ext cx="1157909" cy="485775"/>
          </a:xfrm>
          <a:custGeom>
            <a:avLst/>
            <a:gdLst>
              <a:gd name="connsiteX0" fmla="*/ 0 w 1157909"/>
              <a:gd name="connsiteY0" fmla="*/ 59531 h 485775"/>
              <a:gd name="connsiteX1" fmla="*/ 7144 w 1157909"/>
              <a:gd name="connsiteY1" fmla="*/ 71437 h 485775"/>
              <a:gd name="connsiteX2" fmla="*/ 14287 w 1157909"/>
              <a:gd name="connsiteY2" fmla="*/ 85725 h 485775"/>
              <a:gd name="connsiteX3" fmla="*/ 19050 w 1157909"/>
              <a:gd name="connsiteY3" fmla="*/ 107156 h 485775"/>
              <a:gd name="connsiteX4" fmla="*/ 21431 w 1157909"/>
              <a:gd name="connsiteY4" fmla="*/ 114300 h 485775"/>
              <a:gd name="connsiteX5" fmla="*/ 23812 w 1157909"/>
              <a:gd name="connsiteY5" fmla="*/ 123825 h 485775"/>
              <a:gd name="connsiteX6" fmla="*/ 28575 w 1157909"/>
              <a:gd name="connsiteY6" fmla="*/ 135731 h 485775"/>
              <a:gd name="connsiteX7" fmla="*/ 33337 w 1157909"/>
              <a:gd name="connsiteY7" fmla="*/ 159544 h 485775"/>
              <a:gd name="connsiteX8" fmla="*/ 38100 w 1157909"/>
              <a:gd name="connsiteY8" fmla="*/ 176212 h 485775"/>
              <a:gd name="connsiteX9" fmla="*/ 57150 w 1157909"/>
              <a:gd name="connsiteY9" fmla="*/ 202406 h 485775"/>
              <a:gd name="connsiteX10" fmla="*/ 69056 w 1157909"/>
              <a:gd name="connsiteY10" fmla="*/ 214312 h 485775"/>
              <a:gd name="connsiteX11" fmla="*/ 83344 w 1157909"/>
              <a:gd name="connsiteY11" fmla="*/ 219075 h 485775"/>
              <a:gd name="connsiteX12" fmla="*/ 116681 w 1157909"/>
              <a:gd name="connsiteY12" fmla="*/ 228600 h 485775"/>
              <a:gd name="connsiteX13" fmla="*/ 185737 w 1157909"/>
              <a:gd name="connsiteY13" fmla="*/ 226219 h 485775"/>
              <a:gd name="connsiteX14" fmla="*/ 214312 w 1157909"/>
              <a:gd name="connsiteY14" fmla="*/ 214312 h 485775"/>
              <a:gd name="connsiteX15" fmla="*/ 283369 w 1157909"/>
              <a:gd name="connsiteY15" fmla="*/ 171450 h 485775"/>
              <a:gd name="connsiteX16" fmla="*/ 304800 w 1157909"/>
              <a:gd name="connsiteY16" fmla="*/ 135731 h 485775"/>
              <a:gd name="connsiteX17" fmla="*/ 307181 w 1157909"/>
              <a:gd name="connsiteY17" fmla="*/ 33337 h 485775"/>
              <a:gd name="connsiteX18" fmla="*/ 300037 w 1157909"/>
              <a:gd name="connsiteY18" fmla="*/ 16669 h 485775"/>
              <a:gd name="connsiteX19" fmla="*/ 273844 w 1157909"/>
              <a:gd name="connsiteY19" fmla="*/ 0 h 485775"/>
              <a:gd name="connsiteX20" fmla="*/ 250031 w 1157909"/>
              <a:gd name="connsiteY20" fmla="*/ 7144 h 485775"/>
              <a:gd name="connsiteX21" fmla="*/ 230981 w 1157909"/>
              <a:gd name="connsiteY21" fmla="*/ 64294 h 485775"/>
              <a:gd name="connsiteX22" fmla="*/ 240506 w 1157909"/>
              <a:gd name="connsiteY22" fmla="*/ 147637 h 485775"/>
              <a:gd name="connsiteX23" fmla="*/ 271462 w 1157909"/>
              <a:gd name="connsiteY23" fmla="*/ 169069 h 485775"/>
              <a:gd name="connsiteX24" fmla="*/ 304800 w 1157909"/>
              <a:gd name="connsiteY24" fmla="*/ 183356 h 485775"/>
              <a:gd name="connsiteX25" fmla="*/ 361950 w 1157909"/>
              <a:gd name="connsiteY25" fmla="*/ 192881 h 485775"/>
              <a:gd name="connsiteX26" fmla="*/ 445294 w 1157909"/>
              <a:gd name="connsiteY26" fmla="*/ 188119 h 485775"/>
              <a:gd name="connsiteX27" fmla="*/ 481012 w 1157909"/>
              <a:gd name="connsiteY27" fmla="*/ 173831 h 485775"/>
              <a:gd name="connsiteX28" fmla="*/ 554831 w 1157909"/>
              <a:gd name="connsiteY28" fmla="*/ 133350 h 485775"/>
              <a:gd name="connsiteX29" fmla="*/ 640556 w 1157909"/>
              <a:gd name="connsiteY29" fmla="*/ 90487 h 485775"/>
              <a:gd name="connsiteX30" fmla="*/ 669131 w 1157909"/>
              <a:gd name="connsiteY30" fmla="*/ 76200 h 485775"/>
              <a:gd name="connsiteX31" fmla="*/ 692944 w 1157909"/>
              <a:gd name="connsiteY31" fmla="*/ 66675 h 485775"/>
              <a:gd name="connsiteX32" fmla="*/ 719137 w 1157909"/>
              <a:gd name="connsiteY32" fmla="*/ 54769 h 485775"/>
              <a:gd name="connsiteX33" fmla="*/ 745331 w 1157909"/>
              <a:gd name="connsiteY33" fmla="*/ 59531 h 485775"/>
              <a:gd name="connsiteX34" fmla="*/ 747712 w 1157909"/>
              <a:gd name="connsiteY34" fmla="*/ 126206 h 485775"/>
              <a:gd name="connsiteX35" fmla="*/ 750094 w 1157909"/>
              <a:gd name="connsiteY35" fmla="*/ 135731 h 485775"/>
              <a:gd name="connsiteX36" fmla="*/ 752475 w 1157909"/>
              <a:gd name="connsiteY36" fmla="*/ 152400 h 485775"/>
              <a:gd name="connsiteX37" fmla="*/ 757237 w 1157909"/>
              <a:gd name="connsiteY37" fmla="*/ 169069 h 485775"/>
              <a:gd name="connsiteX38" fmla="*/ 766762 w 1157909"/>
              <a:gd name="connsiteY38" fmla="*/ 185737 h 485775"/>
              <a:gd name="connsiteX39" fmla="*/ 788194 w 1157909"/>
              <a:gd name="connsiteY39" fmla="*/ 207169 h 485775"/>
              <a:gd name="connsiteX40" fmla="*/ 831056 w 1157909"/>
              <a:gd name="connsiteY40" fmla="*/ 221456 h 485775"/>
              <a:gd name="connsiteX41" fmla="*/ 914400 w 1157909"/>
              <a:gd name="connsiteY41" fmla="*/ 204787 h 485775"/>
              <a:gd name="connsiteX42" fmla="*/ 964406 w 1157909"/>
              <a:gd name="connsiteY42" fmla="*/ 173831 h 485775"/>
              <a:gd name="connsiteX43" fmla="*/ 1033462 w 1157909"/>
              <a:gd name="connsiteY43" fmla="*/ 142875 h 485775"/>
              <a:gd name="connsiteX44" fmla="*/ 1062037 w 1157909"/>
              <a:gd name="connsiteY44" fmla="*/ 140494 h 485775"/>
              <a:gd name="connsiteX45" fmla="*/ 1131094 w 1157909"/>
              <a:gd name="connsiteY45" fmla="*/ 159544 h 485775"/>
              <a:gd name="connsiteX46" fmla="*/ 1135856 w 1157909"/>
              <a:gd name="connsiteY46" fmla="*/ 173831 h 485775"/>
              <a:gd name="connsiteX47" fmla="*/ 1133475 w 1157909"/>
              <a:gd name="connsiteY47" fmla="*/ 266700 h 485775"/>
              <a:gd name="connsiteX48" fmla="*/ 1123950 w 1157909"/>
              <a:gd name="connsiteY48" fmla="*/ 307181 h 485775"/>
              <a:gd name="connsiteX49" fmla="*/ 1090612 w 1157909"/>
              <a:gd name="connsiteY49" fmla="*/ 385762 h 485775"/>
              <a:gd name="connsiteX50" fmla="*/ 1085850 w 1157909"/>
              <a:gd name="connsiteY50" fmla="*/ 407194 h 485775"/>
              <a:gd name="connsiteX51" fmla="*/ 1064419 w 1157909"/>
              <a:gd name="connsiteY51" fmla="*/ 473869 h 485775"/>
              <a:gd name="connsiteX52" fmla="*/ 1062037 w 1157909"/>
              <a:gd name="connsiteY52" fmla="*/ 485775 h 485775"/>
              <a:gd name="connsiteX53" fmla="*/ 1052512 w 1157909"/>
              <a:gd name="connsiteY53" fmla="*/ 445294 h 485775"/>
              <a:gd name="connsiteX54" fmla="*/ 1047750 w 1157909"/>
              <a:gd name="connsiteY54" fmla="*/ 423862 h 485775"/>
              <a:gd name="connsiteX55" fmla="*/ 1040606 w 1157909"/>
              <a:gd name="connsiteY55" fmla="*/ 397669 h 485775"/>
              <a:gd name="connsiteX56" fmla="*/ 1035844 w 1157909"/>
              <a:gd name="connsiteY56" fmla="*/ 383381 h 485775"/>
              <a:gd name="connsiteX57" fmla="*/ 1033462 w 1157909"/>
              <a:gd name="connsiteY57" fmla="*/ 371475 h 485775"/>
              <a:gd name="connsiteX58" fmla="*/ 1069181 w 1157909"/>
              <a:gd name="connsiteY58" fmla="*/ 371475 h 485775"/>
              <a:gd name="connsiteX59" fmla="*/ 1090612 w 1157909"/>
              <a:gd name="connsiteY59" fmla="*/ 381000 h 485775"/>
              <a:gd name="connsiteX60" fmla="*/ 1109662 w 1157909"/>
              <a:gd name="connsiteY60" fmla="*/ 385762 h 485775"/>
              <a:gd name="connsiteX61" fmla="*/ 1133475 w 1157909"/>
              <a:gd name="connsiteY61" fmla="*/ 397669 h 485775"/>
              <a:gd name="connsiteX62" fmla="*/ 1147762 w 1157909"/>
              <a:gd name="connsiteY62" fmla="*/ 402431 h 485775"/>
              <a:gd name="connsiteX63" fmla="*/ 1157287 w 1157909"/>
              <a:gd name="connsiteY63" fmla="*/ 409575 h 485775"/>
              <a:gd name="connsiteX64" fmla="*/ 1114425 w 1157909"/>
              <a:gd name="connsiteY64" fmla="*/ 428625 h 485775"/>
              <a:gd name="connsiteX65" fmla="*/ 1081087 w 1157909"/>
              <a:gd name="connsiteY65" fmla="*/ 442912 h 485775"/>
              <a:gd name="connsiteX66" fmla="*/ 1059656 w 1157909"/>
              <a:gd name="connsiteY66" fmla="*/ 457200 h 485775"/>
              <a:gd name="connsiteX67" fmla="*/ 1054894 w 1157909"/>
              <a:gd name="connsiteY67" fmla="*/ 457200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157909" h="485775" extrusionOk="0">
                <a:moveTo>
                  <a:pt x="0" y="59531"/>
                </a:moveTo>
                <a:cubicBezTo>
                  <a:pt x="2472" y="63786"/>
                  <a:pt x="4702" y="66978"/>
                  <a:pt x="7144" y="71437"/>
                </a:cubicBezTo>
                <a:cubicBezTo>
                  <a:pt x="17275" y="88003"/>
                  <a:pt x="1499" y="70060"/>
                  <a:pt x="14287" y="85725"/>
                </a:cubicBezTo>
                <a:cubicBezTo>
                  <a:pt x="15541" y="95208"/>
                  <a:pt x="16137" y="98478"/>
                  <a:pt x="19050" y="107156"/>
                </a:cubicBezTo>
                <a:cubicBezTo>
                  <a:pt x="19489" y="110046"/>
                  <a:pt x="20723" y="111542"/>
                  <a:pt x="21431" y="114300"/>
                </a:cubicBezTo>
                <a:cubicBezTo>
                  <a:pt x="22269" y="117234"/>
                  <a:pt x="22987" y="120491"/>
                  <a:pt x="23812" y="123825"/>
                </a:cubicBezTo>
                <a:cubicBezTo>
                  <a:pt x="24986" y="128102"/>
                  <a:pt x="26755" y="130582"/>
                  <a:pt x="28575" y="135731"/>
                </a:cubicBezTo>
                <a:cubicBezTo>
                  <a:pt x="30601" y="148771"/>
                  <a:pt x="30308" y="148371"/>
                  <a:pt x="33337" y="159544"/>
                </a:cubicBezTo>
                <a:cubicBezTo>
                  <a:pt x="33281" y="165742"/>
                  <a:pt x="34269" y="170814"/>
                  <a:pt x="38100" y="176212"/>
                </a:cubicBezTo>
                <a:cubicBezTo>
                  <a:pt x="42569" y="185144"/>
                  <a:pt x="52536" y="197665"/>
                  <a:pt x="57150" y="202406"/>
                </a:cubicBezTo>
                <a:cubicBezTo>
                  <a:pt x="60887" y="206681"/>
                  <a:pt x="62777" y="211950"/>
                  <a:pt x="69056" y="214312"/>
                </a:cubicBezTo>
                <a:cubicBezTo>
                  <a:pt x="72906" y="216808"/>
                  <a:pt x="78681" y="217237"/>
                  <a:pt x="83344" y="219075"/>
                </a:cubicBezTo>
                <a:cubicBezTo>
                  <a:pt x="96068" y="224712"/>
                  <a:pt x="106004" y="225318"/>
                  <a:pt x="116681" y="228600"/>
                </a:cubicBezTo>
                <a:cubicBezTo>
                  <a:pt x="143205" y="226085"/>
                  <a:pt x="168117" y="229197"/>
                  <a:pt x="185737" y="226219"/>
                </a:cubicBezTo>
                <a:cubicBezTo>
                  <a:pt x="197056" y="225956"/>
                  <a:pt x="203580" y="220256"/>
                  <a:pt x="214312" y="214312"/>
                </a:cubicBezTo>
                <a:cubicBezTo>
                  <a:pt x="259312" y="196136"/>
                  <a:pt x="245757" y="197310"/>
                  <a:pt x="283369" y="171450"/>
                </a:cubicBezTo>
                <a:cubicBezTo>
                  <a:pt x="288025" y="161999"/>
                  <a:pt x="300479" y="145477"/>
                  <a:pt x="304800" y="135731"/>
                </a:cubicBezTo>
                <a:cubicBezTo>
                  <a:pt x="324049" y="104446"/>
                  <a:pt x="314602" y="76473"/>
                  <a:pt x="307181" y="33337"/>
                </a:cubicBezTo>
                <a:cubicBezTo>
                  <a:pt x="305346" y="28669"/>
                  <a:pt x="304719" y="21998"/>
                  <a:pt x="300037" y="16669"/>
                </a:cubicBezTo>
                <a:cubicBezTo>
                  <a:pt x="290495" y="4943"/>
                  <a:pt x="286130" y="4170"/>
                  <a:pt x="273844" y="0"/>
                </a:cubicBezTo>
                <a:cubicBezTo>
                  <a:pt x="267374" y="2373"/>
                  <a:pt x="255610" y="3070"/>
                  <a:pt x="250031" y="7144"/>
                </a:cubicBezTo>
                <a:cubicBezTo>
                  <a:pt x="244034" y="13785"/>
                  <a:pt x="234459" y="53994"/>
                  <a:pt x="230981" y="64294"/>
                </a:cubicBezTo>
                <a:cubicBezTo>
                  <a:pt x="228146" y="92128"/>
                  <a:pt x="222866" y="116373"/>
                  <a:pt x="240506" y="147637"/>
                </a:cubicBezTo>
                <a:cubicBezTo>
                  <a:pt x="246238" y="161115"/>
                  <a:pt x="259983" y="165043"/>
                  <a:pt x="271462" y="169069"/>
                </a:cubicBezTo>
                <a:cubicBezTo>
                  <a:pt x="281946" y="170766"/>
                  <a:pt x="292959" y="179959"/>
                  <a:pt x="304800" y="183356"/>
                </a:cubicBezTo>
                <a:cubicBezTo>
                  <a:pt x="336271" y="191611"/>
                  <a:pt x="319856" y="188059"/>
                  <a:pt x="361950" y="192881"/>
                </a:cubicBezTo>
                <a:cubicBezTo>
                  <a:pt x="386268" y="192826"/>
                  <a:pt x="412185" y="195038"/>
                  <a:pt x="445294" y="188119"/>
                </a:cubicBezTo>
                <a:cubicBezTo>
                  <a:pt x="456858" y="185350"/>
                  <a:pt x="468575" y="178751"/>
                  <a:pt x="481012" y="173831"/>
                </a:cubicBezTo>
                <a:cubicBezTo>
                  <a:pt x="532197" y="157019"/>
                  <a:pt x="506186" y="158496"/>
                  <a:pt x="554831" y="133350"/>
                </a:cubicBezTo>
                <a:cubicBezTo>
                  <a:pt x="611725" y="95121"/>
                  <a:pt x="590512" y="117512"/>
                  <a:pt x="640556" y="90487"/>
                </a:cubicBezTo>
                <a:cubicBezTo>
                  <a:pt x="649237" y="85599"/>
                  <a:pt x="659702" y="80561"/>
                  <a:pt x="669131" y="76200"/>
                </a:cubicBezTo>
                <a:cubicBezTo>
                  <a:pt x="676650" y="74005"/>
                  <a:pt x="685253" y="71643"/>
                  <a:pt x="692944" y="66675"/>
                </a:cubicBezTo>
                <a:cubicBezTo>
                  <a:pt x="699011" y="63497"/>
                  <a:pt x="710126" y="56563"/>
                  <a:pt x="719137" y="54769"/>
                </a:cubicBezTo>
                <a:cubicBezTo>
                  <a:pt x="727669" y="56504"/>
                  <a:pt x="742256" y="51893"/>
                  <a:pt x="745331" y="59531"/>
                </a:cubicBezTo>
                <a:cubicBezTo>
                  <a:pt x="753860" y="83211"/>
                  <a:pt x="746419" y="101325"/>
                  <a:pt x="747712" y="126206"/>
                </a:cubicBezTo>
                <a:cubicBezTo>
                  <a:pt x="747195" y="129505"/>
                  <a:pt x="749677" y="132607"/>
                  <a:pt x="750094" y="135731"/>
                </a:cubicBezTo>
                <a:cubicBezTo>
                  <a:pt x="750887" y="140940"/>
                  <a:pt x="750729" y="147973"/>
                  <a:pt x="752475" y="152400"/>
                </a:cubicBezTo>
                <a:cubicBezTo>
                  <a:pt x="754584" y="159071"/>
                  <a:pt x="754913" y="162646"/>
                  <a:pt x="757237" y="169069"/>
                </a:cubicBezTo>
                <a:cubicBezTo>
                  <a:pt x="760115" y="175864"/>
                  <a:pt x="763842" y="180577"/>
                  <a:pt x="766762" y="185737"/>
                </a:cubicBezTo>
                <a:cubicBezTo>
                  <a:pt x="772051" y="193450"/>
                  <a:pt x="779980" y="201251"/>
                  <a:pt x="788194" y="207169"/>
                </a:cubicBezTo>
                <a:cubicBezTo>
                  <a:pt x="804827" y="217453"/>
                  <a:pt x="813854" y="217949"/>
                  <a:pt x="831056" y="221456"/>
                </a:cubicBezTo>
                <a:cubicBezTo>
                  <a:pt x="859867" y="208405"/>
                  <a:pt x="884073" y="210827"/>
                  <a:pt x="914400" y="204787"/>
                </a:cubicBezTo>
                <a:cubicBezTo>
                  <a:pt x="930051" y="198928"/>
                  <a:pt x="955253" y="181423"/>
                  <a:pt x="964406" y="173831"/>
                </a:cubicBezTo>
                <a:cubicBezTo>
                  <a:pt x="975674" y="162263"/>
                  <a:pt x="1018052" y="147718"/>
                  <a:pt x="1033462" y="142875"/>
                </a:cubicBezTo>
                <a:cubicBezTo>
                  <a:pt x="1045211" y="141352"/>
                  <a:pt x="1051516" y="142414"/>
                  <a:pt x="1062037" y="140494"/>
                </a:cubicBezTo>
                <a:cubicBezTo>
                  <a:pt x="1100449" y="143759"/>
                  <a:pt x="1114180" y="131005"/>
                  <a:pt x="1131094" y="159544"/>
                </a:cubicBezTo>
                <a:cubicBezTo>
                  <a:pt x="1133483" y="163819"/>
                  <a:pt x="1135085" y="168761"/>
                  <a:pt x="1135856" y="173831"/>
                </a:cubicBezTo>
                <a:cubicBezTo>
                  <a:pt x="1135551" y="197437"/>
                  <a:pt x="1135025" y="233932"/>
                  <a:pt x="1133475" y="266700"/>
                </a:cubicBezTo>
                <a:cubicBezTo>
                  <a:pt x="1132254" y="282171"/>
                  <a:pt x="1128233" y="296274"/>
                  <a:pt x="1123950" y="307181"/>
                </a:cubicBezTo>
                <a:cubicBezTo>
                  <a:pt x="1104749" y="356843"/>
                  <a:pt x="1109747" y="346170"/>
                  <a:pt x="1090612" y="385762"/>
                </a:cubicBezTo>
                <a:cubicBezTo>
                  <a:pt x="1089706" y="393347"/>
                  <a:pt x="1089319" y="401236"/>
                  <a:pt x="1085850" y="407194"/>
                </a:cubicBezTo>
                <a:cubicBezTo>
                  <a:pt x="1075067" y="442787"/>
                  <a:pt x="1072503" y="442970"/>
                  <a:pt x="1064419" y="473869"/>
                </a:cubicBezTo>
                <a:cubicBezTo>
                  <a:pt x="1063042" y="477940"/>
                  <a:pt x="1063572" y="481487"/>
                  <a:pt x="1062037" y="485775"/>
                </a:cubicBezTo>
                <a:cubicBezTo>
                  <a:pt x="1038383" y="420788"/>
                  <a:pt x="1071734" y="503070"/>
                  <a:pt x="1052512" y="445294"/>
                </a:cubicBezTo>
                <a:cubicBezTo>
                  <a:pt x="1049576" y="438545"/>
                  <a:pt x="1049322" y="430367"/>
                  <a:pt x="1047750" y="423862"/>
                </a:cubicBezTo>
                <a:cubicBezTo>
                  <a:pt x="1046132" y="414802"/>
                  <a:pt x="1043388" y="406216"/>
                  <a:pt x="1040606" y="397669"/>
                </a:cubicBezTo>
                <a:cubicBezTo>
                  <a:pt x="1038804" y="393377"/>
                  <a:pt x="1038174" y="388404"/>
                  <a:pt x="1035844" y="383381"/>
                </a:cubicBezTo>
                <a:cubicBezTo>
                  <a:pt x="1034960" y="380069"/>
                  <a:pt x="1034292" y="374582"/>
                  <a:pt x="1033462" y="371475"/>
                </a:cubicBezTo>
                <a:cubicBezTo>
                  <a:pt x="1048087" y="368685"/>
                  <a:pt x="1050534" y="366159"/>
                  <a:pt x="1069181" y="371475"/>
                </a:cubicBezTo>
                <a:cubicBezTo>
                  <a:pt x="1077082" y="373176"/>
                  <a:pt x="1082729" y="377375"/>
                  <a:pt x="1090612" y="381000"/>
                </a:cubicBezTo>
                <a:cubicBezTo>
                  <a:pt x="1095825" y="384363"/>
                  <a:pt x="1102382" y="383922"/>
                  <a:pt x="1109662" y="385762"/>
                </a:cubicBezTo>
                <a:cubicBezTo>
                  <a:pt x="1128770" y="393040"/>
                  <a:pt x="1115843" y="391373"/>
                  <a:pt x="1133475" y="397669"/>
                </a:cubicBezTo>
                <a:cubicBezTo>
                  <a:pt x="1139107" y="399437"/>
                  <a:pt x="1143323" y="402177"/>
                  <a:pt x="1147762" y="402431"/>
                </a:cubicBezTo>
                <a:cubicBezTo>
                  <a:pt x="1150442" y="404889"/>
                  <a:pt x="1160943" y="407635"/>
                  <a:pt x="1157287" y="409575"/>
                </a:cubicBezTo>
                <a:cubicBezTo>
                  <a:pt x="1142869" y="416211"/>
                  <a:pt x="1129189" y="422780"/>
                  <a:pt x="1114425" y="428625"/>
                </a:cubicBezTo>
                <a:cubicBezTo>
                  <a:pt x="1102631" y="432981"/>
                  <a:pt x="1094608" y="434756"/>
                  <a:pt x="1081087" y="442912"/>
                </a:cubicBezTo>
                <a:cubicBezTo>
                  <a:pt x="1069229" y="449810"/>
                  <a:pt x="1073556" y="450626"/>
                  <a:pt x="1059656" y="457200"/>
                </a:cubicBezTo>
                <a:cubicBezTo>
                  <a:pt x="1058191" y="457366"/>
                  <a:pt x="1056602" y="457018"/>
                  <a:pt x="1054894" y="457200"/>
                </a:cubicBezTo>
              </a:path>
            </a:pathLst>
          </a:custGeom>
          <a:noFill/>
          <a:ln>
            <a:solidFill>
              <a:schemeClr val="accent1">
                <a:lumMod val="75000"/>
              </a:schemeClr>
            </a:solidFill>
            <a:extLst>
              <a:ext uri="{C807C97D-BFC1-408E-A445-0C87EB9F89A2}">
                <ask:lineSketchStyleProps xmlns:ask="http://schemas.microsoft.com/office/drawing/2018/sketchyshapes" sd="1347442682">
                  <a:custGeom>
                    <a:avLst/>
                    <a:gdLst>
                      <a:gd name="connsiteX0" fmla="*/ 0 w 1157909"/>
                      <a:gd name="connsiteY0" fmla="*/ 59531 h 485775"/>
                      <a:gd name="connsiteX1" fmla="*/ 7144 w 1157909"/>
                      <a:gd name="connsiteY1" fmla="*/ 71437 h 485775"/>
                      <a:gd name="connsiteX2" fmla="*/ 14287 w 1157909"/>
                      <a:gd name="connsiteY2" fmla="*/ 85725 h 485775"/>
                      <a:gd name="connsiteX3" fmla="*/ 19050 w 1157909"/>
                      <a:gd name="connsiteY3" fmla="*/ 107156 h 485775"/>
                      <a:gd name="connsiteX4" fmla="*/ 21431 w 1157909"/>
                      <a:gd name="connsiteY4" fmla="*/ 114300 h 485775"/>
                      <a:gd name="connsiteX5" fmla="*/ 23812 w 1157909"/>
                      <a:gd name="connsiteY5" fmla="*/ 123825 h 485775"/>
                      <a:gd name="connsiteX6" fmla="*/ 28575 w 1157909"/>
                      <a:gd name="connsiteY6" fmla="*/ 135731 h 485775"/>
                      <a:gd name="connsiteX7" fmla="*/ 33337 w 1157909"/>
                      <a:gd name="connsiteY7" fmla="*/ 159544 h 485775"/>
                      <a:gd name="connsiteX8" fmla="*/ 38100 w 1157909"/>
                      <a:gd name="connsiteY8" fmla="*/ 176212 h 485775"/>
                      <a:gd name="connsiteX9" fmla="*/ 57150 w 1157909"/>
                      <a:gd name="connsiteY9" fmla="*/ 202406 h 485775"/>
                      <a:gd name="connsiteX10" fmla="*/ 69056 w 1157909"/>
                      <a:gd name="connsiteY10" fmla="*/ 214312 h 485775"/>
                      <a:gd name="connsiteX11" fmla="*/ 83344 w 1157909"/>
                      <a:gd name="connsiteY11" fmla="*/ 219075 h 485775"/>
                      <a:gd name="connsiteX12" fmla="*/ 116681 w 1157909"/>
                      <a:gd name="connsiteY12" fmla="*/ 228600 h 485775"/>
                      <a:gd name="connsiteX13" fmla="*/ 185737 w 1157909"/>
                      <a:gd name="connsiteY13" fmla="*/ 226219 h 485775"/>
                      <a:gd name="connsiteX14" fmla="*/ 214312 w 1157909"/>
                      <a:gd name="connsiteY14" fmla="*/ 214312 h 485775"/>
                      <a:gd name="connsiteX15" fmla="*/ 283369 w 1157909"/>
                      <a:gd name="connsiteY15" fmla="*/ 171450 h 485775"/>
                      <a:gd name="connsiteX16" fmla="*/ 304800 w 1157909"/>
                      <a:gd name="connsiteY16" fmla="*/ 135731 h 485775"/>
                      <a:gd name="connsiteX17" fmla="*/ 307181 w 1157909"/>
                      <a:gd name="connsiteY17" fmla="*/ 33337 h 485775"/>
                      <a:gd name="connsiteX18" fmla="*/ 300037 w 1157909"/>
                      <a:gd name="connsiteY18" fmla="*/ 16669 h 485775"/>
                      <a:gd name="connsiteX19" fmla="*/ 273844 w 1157909"/>
                      <a:gd name="connsiteY19" fmla="*/ 0 h 485775"/>
                      <a:gd name="connsiteX20" fmla="*/ 250031 w 1157909"/>
                      <a:gd name="connsiteY20" fmla="*/ 7144 h 485775"/>
                      <a:gd name="connsiteX21" fmla="*/ 230981 w 1157909"/>
                      <a:gd name="connsiteY21" fmla="*/ 64294 h 485775"/>
                      <a:gd name="connsiteX22" fmla="*/ 240506 w 1157909"/>
                      <a:gd name="connsiteY22" fmla="*/ 147637 h 485775"/>
                      <a:gd name="connsiteX23" fmla="*/ 271462 w 1157909"/>
                      <a:gd name="connsiteY23" fmla="*/ 169069 h 485775"/>
                      <a:gd name="connsiteX24" fmla="*/ 304800 w 1157909"/>
                      <a:gd name="connsiteY24" fmla="*/ 183356 h 485775"/>
                      <a:gd name="connsiteX25" fmla="*/ 361950 w 1157909"/>
                      <a:gd name="connsiteY25" fmla="*/ 192881 h 485775"/>
                      <a:gd name="connsiteX26" fmla="*/ 445294 w 1157909"/>
                      <a:gd name="connsiteY26" fmla="*/ 188119 h 485775"/>
                      <a:gd name="connsiteX27" fmla="*/ 481012 w 1157909"/>
                      <a:gd name="connsiteY27" fmla="*/ 173831 h 485775"/>
                      <a:gd name="connsiteX28" fmla="*/ 554831 w 1157909"/>
                      <a:gd name="connsiteY28" fmla="*/ 133350 h 485775"/>
                      <a:gd name="connsiteX29" fmla="*/ 640556 w 1157909"/>
                      <a:gd name="connsiteY29" fmla="*/ 90487 h 485775"/>
                      <a:gd name="connsiteX30" fmla="*/ 669131 w 1157909"/>
                      <a:gd name="connsiteY30" fmla="*/ 76200 h 485775"/>
                      <a:gd name="connsiteX31" fmla="*/ 692944 w 1157909"/>
                      <a:gd name="connsiteY31" fmla="*/ 66675 h 485775"/>
                      <a:gd name="connsiteX32" fmla="*/ 719137 w 1157909"/>
                      <a:gd name="connsiteY32" fmla="*/ 54769 h 485775"/>
                      <a:gd name="connsiteX33" fmla="*/ 745331 w 1157909"/>
                      <a:gd name="connsiteY33" fmla="*/ 59531 h 485775"/>
                      <a:gd name="connsiteX34" fmla="*/ 747712 w 1157909"/>
                      <a:gd name="connsiteY34" fmla="*/ 126206 h 485775"/>
                      <a:gd name="connsiteX35" fmla="*/ 750094 w 1157909"/>
                      <a:gd name="connsiteY35" fmla="*/ 135731 h 485775"/>
                      <a:gd name="connsiteX36" fmla="*/ 752475 w 1157909"/>
                      <a:gd name="connsiteY36" fmla="*/ 152400 h 485775"/>
                      <a:gd name="connsiteX37" fmla="*/ 757237 w 1157909"/>
                      <a:gd name="connsiteY37" fmla="*/ 169069 h 485775"/>
                      <a:gd name="connsiteX38" fmla="*/ 766762 w 1157909"/>
                      <a:gd name="connsiteY38" fmla="*/ 185737 h 485775"/>
                      <a:gd name="connsiteX39" fmla="*/ 788194 w 1157909"/>
                      <a:gd name="connsiteY39" fmla="*/ 207169 h 485775"/>
                      <a:gd name="connsiteX40" fmla="*/ 831056 w 1157909"/>
                      <a:gd name="connsiteY40" fmla="*/ 221456 h 485775"/>
                      <a:gd name="connsiteX41" fmla="*/ 914400 w 1157909"/>
                      <a:gd name="connsiteY41" fmla="*/ 204787 h 485775"/>
                      <a:gd name="connsiteX42" fmla="*/ 964406 w 1157909"/>
                      <a:gd name="connsiteY42" fmla="*/ 173831 h 485775"/>
                      <a:gd name="connsiteX43" fmla="*/ 1033462 w 1157909"/>
                      <a:gd name="connsiteY43" fmla="*/ 142875 h 485775"/>
                      <a:gd name="connsiteX44" fmla="*/ 1062037 w 1157909"/>
                      <a:gd name="connsiteY44" fmla="*/ 140494 h 485775"/>
                      <a:gd name="connsiteX45" fmla="*/ 1131094 w 1157909"/>
                      <a:gd name="connsiteY45" fmla="*/ 159544 h 485775"/>
                      <a:gd name="connsiteX46" fmla="*/ 1135856 w 1157909"/>
                      <a:gd name="connsiteY46" fmla="*/ 173831 h 485775"/>
                      <a:gd name="connsiteX47" fmla="*/ 1133475 w 1157909"/>
                      <a:gd name="connsiteY47" fmla="*/ 266700 h 485775"/>
                      <a:gd name="connsiteX48" fmla="*/ 1123950 w 1157909"/>
                      <a:gd name="connsiteY48" fmla="*/ 307181 h 485775"/>
                      <a:gd name="connsiteX49" fmla="*/ 1090612 w 1157909"/>
                      <a:gd name="connsiteY49" fmla="*/ 385762 h 485775"/>
                      <a:gd name="connsiteX50" fmla="*/ 1085850 w 1157909"/>
                      <a:gd name="connsiteY50" fmla="*/ 407194 h 485775"/>
                      <a:gd name="connsiteX51" fmla="*/ 1064419 w 1157909"/>
                      <a:gd name="connsiteY51" fmla="*/ 473869 h 485775"/>
                      <a:gd name="connsiteX52" fmla="*/ 1062037 w 1157909"/>
                      <a:gd name="connsiteY52" fmla="*/ 485775 h 485775"/>
                      <a:gd name="connsiteX53" fmla="*/ 1052512 w 1157909"/>
                      <a:gd name="connsiteY53" fmla="*/ 445294 h 485775"/>
                      <a:gd name="connsiteX54" fmla="*/ 1047750 w 1157909"/>
                      <a:gd name="connsiteY54" fmla="*/ 423862 h 485775"/>
                      <a:gd name="connsiteX55" fmla="*/ 1040606 w 1157909"/>
                      <a:gd name="connsiteY55" fmla="*/ 397669 h 485775"/>
                      <a:gd name="connsiteX56" fmla="*/ 1035844 w 1157909"/>
                      <a:gd name="connsiteY56" fmla="*/ 383381 h 485775"/>
                      <a:gd name="connsiteX57" fmla="*/ 1033462 w 1157909"/>
                      <a:gd name="connsiteY57" fmla="*/ 371475 h 485775"/>
                      <a:gd name="connsiteX58" fmla="*/ 1069181 w 1157909"/>
                      <a:gd name="connsiteY58" fmla="*/ 371475 h 485775"/>
                      <a:gd name="connsiteX59" fmla="*/ 1090612 w 1157909"/>
                      <a:gd name="connsiteY59" fmla="*/ 381000 h 485775"/>
                      <a:gd name="connsiteX60" fmla="*/ 1109662 w 1157909"/>
                      <a:gd name="connsiteY60" fmla="*/ 385762 h 485775"/>
                      <a:gd name="connsiteX61" fmla="*/ 1133475 w 1157909"/>
                      <a:gd name="connsiteY61" fmla="*/ 397669 h 485775"/>
                      <a:gd name="connsiteX62" fmla="*/ 1147762 w 1157909"/>
                      <a:gd name="connsiteY62" fmla="*/ 402431 h 485775"/>
                      <a:gd name="connsiteX63" fmla="*/ 1157287 w 1157909"/>
                      <a:gd name="connsiteY63" fmla="*/ 409575 h 485775"/>
                      <a:gd name="connsiteX64" fmla="*/ 1114425 w 1157909"/>
                      <a:gd name="connsiteY64" fmla="*/ 428625 h 485775"/>
                      <a:gd name="connsiteX65" fmla="*/ 1081087 w 1157909"/>
                      <a:gd name="connsiteY65" fmla="*/ 442912 h 485775"/>
                      <a:gd name="connsiteX66" fmla="*/ 1059656 w 1157909"/>
                      <a:gd name="connsiteY66" fmla="*/ 457200 h 485775"/>
                      <a:gd name="connsiteX67" fmla="*/ 1054894 w 1157909"/>
                      <a:gd name="connsiteY67" fmla="*/ 457200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157909" h="485775">
                        <a:moveTo>
                          <a:pt x="0" y="59531"/>
                        </a:moveTo>
                        <a:cubicBezTo>
                          <a:pt x="2381" y="63500"/>
                          <a:pt x="5074" y="67297"/>
                          <a:pt x="7144" y="71437"/>
                        </a:cubicBezTo>
                        <a:cubicBezTo>
                          <a:pt x="17007" y="91163"/>
                          <a:pt x="634" y="65242"/>
                          <a:pt x="14287" y="85725"/>
                        </a:cubicBezTo>
                        <a:cubicBezTo>
                          <a:pt x="15923" y="93902"/>
                          <a:pt x="16810" y="99315"/>
                          <a:pt x="19050" y="107156"/>
                        </a:cubicBezTo>
                        <a:cubicBezTo>
                          <a:pt x="19740" y="109570"/>
                          <a:pt x="20741" y="111886"/>
                          <a:pt x="21431" y="114300"/>
                        </a:cubicBezTo>
                        <a:cubicBezTo>
                          <a:pt x="22330" y="117447"/>
                          <a:pt x="22777" y="120720"/>
                          <a:pt x="23812" y="123825"/>
                        </a:cubicBezTo>
                        <a:cubicBezTo>
                          <a:pt x="25164" y="127880"/>
                          <a:pt x="26987" y="131762"/>
                          <a:pt x="28575" y="135731"/>
                        </a:cubicBezTo>
                        <a:cubicBezTo>
                          <a:pt x="30744" y="148748"/>
                          <a:pt x="30293" y="148384"/>
                          <a:pt x="33337" y="159544"/>
                        </a:cubicBezTo>
                        <a:cubicBezTo>
                          <a:pt x="34857" y="165119"/>
                          <a:pt x="35877" y="170878"/>
                          <a:pt x="38100" y="176212"/>
                        </a:cubicBezTo>
                        <a:cubicBezTo>
                          <a:pt x="41751" y="184974"/>
                          <a:pt x="51230" y="195895"/>
                          <a:pt x="57150" y="202406"/>
                        </a:cubicBezTo>
                        <a:cubicBezTo>
                          <a:pt x="60925" y="206559"/>
                          <a:pt x="64321" y="211299"/>
                          <a:pt x="69056" y="214312"/>
                        </a:cubicBezTo>
                        <a:cubicBezTo>
                          <a:pt x="73291" y="217007"/>
                          <a:pt x="78535" y="217632"/>
                          <a:pt x="83344" y="219075"/>
                        </a:cubicBezTo>
                        <a:cubicBezTo>
                          <a:pt x="94414" y="222396"/>
                          <a:pt x="105569" y="225425"/>
                          <a:pt x="116681" y="228600"/>
                        </a:cubicBezTo>
                        <a:cubicBezTo>
                          <a:pt x="139700" y="227806"/>
                          <a:pt x="162947" y="229554"/>
                          <a:pt x="185737" y="226219"/>
                        </a:cubicBezTo>
                        <a:cubicBezTo>
                          <a:pt x="195947" y="224725"/>
                          <a:pt x="204953" y="218657"/>
                          <a:pt x="214312" y="214312"/>
                        </a:cubicBezTo>
                        <a:cubicBezTo>
                          <a:pt x="258231" y="193920"/>
                          <a:pt x="246498" y="199811"/>
                          <a:pt x="283369" y="171450"/>
                        </a:cubicBezTo>
                        <a:cubicBezTo>
                          <a:pt x="290513" y="159544"/>
                          <a:pt x="299430" y="148536"/>
                          <a:pt x="304800" y="135731"/>
                        </a:cubicBezTo>
                        <a:cubicBezTo>
                          <a:pt x="320356" y="98635"/>
                          <a:pt x="314451" y="74530"/>
                          <a:pt x="307181" y="33337"/>
                        </a:cubicBezTo>
                        <a:cubicBezTo>
                          <a:pt x="306130" y="27384"/>
                          <a:pt x="303664" y="21505"/>
                          <a:pt x="300037" y="16669"/>
                        </a:cubicBezTo>
                        <a:cubicBezTo>
                          <a:pt x="291878" y="5790"/>
                          <a:pt x="285017" y="4469"/>
                          <a:pt x="273844" y="0"/>
                        </a:cubicBezTo>
                        <a:cubicBezTo>
                          <a:pt x="265906" y="2381"/>
                          <a:pt x="255699" y="1098"/>
                          <a:pt x="250031" y="7144"/>
                        </a:cubicBezTo>
                        <a:cubicBezTo>
                          <a:pt x="243814" y="13775"/>
                          <a:pt x="233717" y="54262"/>
                          <a:pt x="230981" y="64294"/>
                        </a:cubicBezTo>
                        <a:cubicBezTo>
                          <a:pt x="228509" y="93961"/>
                          <a:pt x="223715" y="117786"/>
                          <a:pt x="240506" y="147637"/>
                        </a:cubicBezTo>
                        <a:cubicBezTo>
                          <a:pt x="246659" y="158576"/>
                          <a:pt x="259926" y="164125"/>
                          <a:pt x="271462" y="169069"/>
                        </a:cubicBezTo>
                        <a:cubicBezTo>
                          <a:pt x="282575" y="173831"/>
                          <a:pt x="292998" y="180733"/>
                          <a:pt x="304800" y="183356"/>
                        </a:cubicBezTo>
                        <a:cubicBezTo>
                          <a:pt x="337957" y="190725"/>
                          <a:pt x="318977" y="187152"/>
                          <a:pt x="361950" y="192881"/>
                        </a:cubicBezTo>
                        <a:cubicBezTo>
                          <a:pt x="389731" y="191294"/>
                          <a:pt x="417817" y="192515"/>
                          <a:pt x="445294" y="188119"/>
                        </a:cubicBezTo>
                        <a:cubicBezTo>
                          <a:pt x="457956" y="186093"/>
                          <a:pt x="469246" y="178930"/>
                          <a:pt x="481012" y="173831"/>
                        </a:cubicBezTo>
                        <a:cubicBezTo>
                          <a:pt x="531350" y="152017"/>
                          <a:pt x="504395" y="162771"/>
                          <a:pt x="554831" y="133350"/>
                        </a:cubicBezTo>
                        <a:cubicBezTo>
                          <a:pt x="613950" y="98864"/>
                          <a:pt x="586357" y="115651"/>
                          <a:pt x="640556" y="90487"/>
                        </a:cubicBezTo>
                        <a:cubicBezTo>
                          <a:pt x="650215" y="86003"/>
                          <a:pt x="659436" y="80607"/>
                          <a:pt x="669131" y="76200"/>
                        </a:cubicBezTo>
                        <a:cubicBezTo>
                          <a:pt x="676914" y="72662"/>
                          <a:pt x="685086" y="70043"/>
                          <a:pt x="692944" y="66675"/>
                        </a:cubicBezTo>
                        <a:cubicBezTo>
                          <a:pt x="701759" y="62897"/>
                          <a:pt x="710406" y="58738"/>
                          <a:pt x="719137" y="54769"/>
                        </a:cubicBezTo>
                        <a:cubicBezTo>
                          <a:pt x="727868" y="56356"/>
                          <a:pt x="742035" y="51291"/>
                          <a:pt x="745331" y="59531"/>
                        </a:cubicBezTo>
                        <a:cubicBezTo>
                          <a:pt x="753590" y="80180"/>
                          <a:pt x="746325" y="104010"/>
                          <a:pt x="747712" y="126206"/>
                        </a:cubicBezTo>
                        <a:cubicBezTo>
                          <a:pt x="747916" y="129472"/>
                          <a:pt x="749508" y="132511"/>
                          <a:pt x="750094" y="135731"/>
                        </a:cubicBezTo>
                        <a:cubicBezTo>
                          <a:pt x="751098" y="141253"/>
                          <a:pt x="751299" y="146912"/>
                          <a:pt x="752475" y="152400"/>
                        </a:cubicBezTo>
                        <a:cubicBezTo>
                          <a:pt x="753686" y="158050"/>
                          <a:pt x="754961" y="163758"/>
                          <a:pt x="757237" y="169069"/>
                        </a:cubicBezTo>
                        <a:cubicBezTo>
                          <a:pt x="759758" y="174951"/>
                          <a:pt x="763326" y="180338"/>
                          <a:pt x="766762" y="185737"/>
                        </a:cubicBezTo>
                        <a:cubicBezTo>
                          <a:pt x="772297" y="194435"/>
                          <a:pt x="779181" y="201761"/>
                          <a:pt x="788194" y="207169"/>
                        </a:cubicBezTo>
                        <a:cubicBezTo>
                          <a:pt x="804734" y="217094"/>
                          <a:pt x="812832" y="217407"/>
                          <a:pt x="831056" y="221456"/>
                        </a:cubicBezTo>
                        <a:cubicBezTo>
                          <a:pt x="858837" y="215900"/>
                          <a:pt x="887247" y="212875"/>
                          <a:pt x="914400" y="204787"/>
                        </a:cubicBezTo>
                        <a:cubicBezTo>
                          <a:pt x="926885" y="201068"/>
                          <a:pt x="952103" y="180785"/>
                          <a:pt x="964406" y="173831"/>
                        </a:cubicBezTo>
                        <a:cubicBezTo>
                          <a:pt x="978601" y="165807"/>
                          <a:pt x="1017803" y="146935"/>
                          <a:pt x="1033462" y="142875"/>
                        </a:cubicBezTo>
                        <a:cubicBezTo>
                          <a:pt x="1042714" y="140476"/>
                          <a:pt x="1052512" y="141288"/>
                          <a:pt x="1062037" y="140494"/>
                        </a:cubicBezTo>
                        <a:cubicBezTo>
                          <a:pt x="1101889" y="143815"/>
                          <a:pt x="1114563" y="131205"/>
                          <a:pt x="1131094" y="159544"/>
                        </a:cubicBezTo>
                        <a:cubicBezTo>
                          <a:pt x="1133623" y="163880"/>
                          <a:pt x="1134269" y="169069"/>
                          <a:pt x="1135856" y="173831"/>
                        </a:cubicBezTo>
                        <a:cubicBezTo>
                          <a:pt x="1135062" y="204787"/>
                          <a:pt x="1134820" y="235763"/>
                          <a:pt x="1133475" y="266700"/>
                        </a:cubicBezTo>
                        <a:cubicBezTo>
                          <a:pt x="1132890" y="280154"/>
                          <a:pt x="1128325" y="294852"/>
                          <a:pt x="1123950" y="307181"/>
                        </a:cubicBezTo>
                        <a:cubicBezTo>
                          <a:pt x="1106501" y="356356"/>
                          <a:pt x="1109658" y="347671"/>
                          <a:pt x="1090612" y="385762"/>
                        </a:cubicBezTo>
                        <a:cubicBezTo>
                          <a:pt x="1089025" y="392906"/>
                          <a:pt x="1087929" y="400177"/>
                          <a:pt x="1085850" y="407194"/>
                        </a:cubicBezTo>
                        <a:cubicBezTo>
                          <a:pt x="1075164" y="443258"/>
                          <a:pt x="1072465" y="443697"/>
                          <a:pt x="1064419" y="473869"/>
                        </a:cubicBezTo>
                        <a:cubicBezTo>
                          <a:pt x="1063376" y="477780"/>
                          <a:pt x="1062831" y="481806"/>
                          <a:pt x="1062037" y="485775"/>
                        </a:cubicBezTo>
                        <a:cubicBezTo>
                          <a:pt x="1048541" y="425038"/>
                          <a:pt x="1065592" y="500886"/>
                          <a:pt x="1052512" y="445294"/>
                        </a:cubicBezTo>
                        <a:cubicBezTo>
                          <a:pt x="1050836" y="438170"/>
                          <a:pt x="1049525" y="430962"/>
                          <a:pt x="1047750" y="423862"/>
                        </a:cubicBezTo>
                        <a:cubicBezTo>
                          <a:pt x="1045555" y="415082"/>
                          <a:pt x="1043160" y="406351"/>
                          <a:pt x="1040606" y="397669"/>
                        </a:cubicBezTo>
                        <a:cubicBezTo>
                          <a:pt x="1039189" y="392853"/>
                          <a:pt x="1037165" y="388224"/>
                          <a:pt x="1035844" y="383381"/>
                        </a:cubicBezTo>
                        <a:cubicBezTo>
                          <a:pt x="1034779" y="379476"/>
                          <a:pt x="1034256" y="375444"/>
                          <a:pt x="1033462" y="371475"/>
                        </a:cubicBezTo>
                        <a:cubicBezTo>
                          <a:pt x="1048214" y="368525"/>
                          <a:pt x="1051150" y="366730"/>
                          <a:pt x="1069181" y="371475"/>
                        </a:cubicBezTo>
                        <a:cubicBezTo>
                          <a:pt x="1076741" y="373464"/>
                          <a:pt x="1083240" y="378398"/>
                          <a:pt x="1090612" y="381000"/>
                        </a:cubicBezTo>
                        <a:cubicBezTo>
                          <a:pt x="1096784" y="383178"/>
                          <a:pt x="1103406" y="383837"/>
                          <a:pt x="1109662" y="385762"/>
                        </a:cubicBezTo>
                        <a:cubicBezTo>
                          <a:pt x="1129926" y="391997"/>
                          <a:pt x="1113508" y="388593"/>
                          <a:pt x="1133475" y="397669"/>
                        </a:cubicBezTo>
                        <a:cubicBezTo>
                          <a:pt x="1138045" y="399746"/>
                          <a:pt x="1143000" y="400844"/>
                          <a:pt x="1147762" y="402431"/>
                        </a:cubicBezTo>
                        <a:cubicBezTo>
                          <a:pt x="1150937" y="404812"/>
                          <a:pt x="1160408" y="407123"/>
                          <a:pt x="1157287" y="409575"/>
                        </a:cubicBezTo>
                        <a:cubicBezTo>
                          <a:pt x="1144993" y="419235"/>
                          <a:pt x="1129064" y="423135"/>
                          <a:pt x="1114425" y="428625"/>
                        </a:cubicBezTo>
                        <a:cubicBezTo>
                          <a:pt x="1101918" y="433315"/>
                          <a:pt x="1092390" y="436131"/>
                          <a:pt x="1081087" y="442912"/>
                        </a:cubicBezTo>
                        <a:cubicBezTo>
                          <a:pt x="1069409" y="449918"/>
                          <a:pt x="1073158" y="451413"/>
                          <a:pt x="1059656" y="457200"/>
                        </a:cubicBezTo>
                        <a:cubicBezTo>
                          <a:pt x="1058197" y="457825"/>
                          <a:pt x="1056481" y="457200"/>
                          <a:pt x="1054894" y="457200"/>
                        </a:cubicBezTo>
                      </a:path>
                    </a:pathLst>
                  </a:custGeom>
                  <ask:type>
                    <ask:lineSketchScribbl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40F88016-AA47-503D-1E05-A69D0089EAD1}"/>
              </a:ext>
            </a:extLst>
          </p:cNvPr>
          <p:cNvSpPr/>
          <p:nvPr/>
        </p:nvSpPr>
        <p:spPr>
          <a:xfrm>
            <a:off x="2612231" y="2382384"/>
            <a:ext cx="652463" cy="727529"/>
          </a:xfrm>
          <a:custGeom>
            <a:avLst/>
            <a:gdLst>
              <a:gd name="connsiteX0" fmla="*/ 0 w 652463"/>
              <a:gd name="connsiteY0" fmla="*/ 727529 h 727529"/>
              <a:gd name="connsiteX1" fmla="*/ 19050 w 652463"/>
              <a:gd name="connsiteY1" fmla="*/ 703716 h 727529"/>
              <a:gd name="connsiteX2" fmla="*/ 23813 w 652463"/>
              <a:gd name="connsiteY2" fmla="*/ 696572 h 727529"/>
              <a:gd name="connsiteX3" fmla="*/ 33338 w 652463"/>
              <a:gd name="connsiteY3" fmla="*/ 691810 h 727529"/>
              <a:gd name="connsiteX4" fmla="*/ 61913 w 652463"/>
              <a:gd name="connsiteY4" fmla="*/ 663235 h 727529"/>
              <a:gd name="connsiteX5" fmla="*/ 73819 w 652463"/>
              <a:gd name="connsiteY5" fmla="*/ 651329 h 727529"/>
              <a:gd name="connsiteX6" fmla="*/ 95250 w 652463"/>
              <a:gd name="connsiteY6" fmla="*/ 634660 h 727529"/>
              <a:gd name="connsiteX7" fmla="*/ 130969 w 652463"/>
              <a:gd name="connsiteY7" fmla="*/ 603704 h 727529"/>
              <a:gd name="connsiteX8" fmla="*/ 190500 w 652463"/>
              <a:gd name="connsiteY8" fmla="*/ 560841 h 727529"/>
              <a:gd name="connsiteX9" fmla="*/ 252413 w 652463"/>
              <a:gd name="connsiteY9" fmla="*/ 496547 h 727529"/>
              <a:gd name="connsiteX10" fmla="*/ 292894 w 652463"/>
              <a:gd name="connsiteY10" fmla="*/ 458447 h 727529"/>
              <a:gd name="connsiteX11" fmla="*/ 385763 w 652463"/>
              <a:gd name="connsiteY11" fmla="*/ 377485 h 727529"/>
              <a:gd name="connsiteX12" fmla="*/ 452438 w 652463"/>
              <a:gd name="connsiteY12" fmla="*/ 279854 h 727529"/>
              <a:gd name="connsiteX13" fmla="*/ 511969 w 652463"/>
              <a:gd name="connsiteY13" fmla="*/ 198891 h 727529"/>
              <a:gd name="connsiteX14" fmla="*/ 547688 w 652463"/>
              <a:gd name="connsiteY14" fmla="*/ 136979 h 727529"/>
              <a:gd name="connsiteX15" fmla="*/ 559594 w 652463"/>
              <a:gd name="connsiteY15" fmla="*/ 110785 h 727529"/>
              <a:gd name="connsiteX16" fmla="*/ 585788 w 652463"/>
              <a:gd name="connsiteY16" fmla="*/ 56016 h 727529"/>
              <a:gd name="connsiteX17" fmla="*/ 611982 w 652463"/>
              <a:gd name="connsiteY17" fmla="*/ 17916 h 727529"/>
              <a:gd name="connsiteX18" fmla="*/ 623888 w 652463"/>
              <a:gd name="connsiteY18" fmla="*/ 1247 h 727529"/>
              <a:gd name="connsiteX19" fmla="*/ 611982 w 652463"/>
              <a:gd name="connsiteY19" fmla="*/ 8391 h 727529"/>
              <a:gd name="connsiteX20" fmla="*/ 592932 w 652463"/>
              <a:gd name="connsiteY20" fmla="*/ 17916 h 727529"/>
              <a:gd name="connsiteX21" fmla="*/ 559594 w 652463"/>
              <a:gd name="connsiteY21" fmla="*/ 32204 h 727529"/>
              <a:gd name="connsiteX22" fmla="*/ 545307 w 652463"/>
              <a:gd name="connsiteY22" fmla="*/ 39347 h 727529"/>
              <a:gd name="connsiteX23" fmla="*/ 523875 w 652463"/>
              <a:gd name="connsiteY23" fmla="*/ 48872 h 727529"/>
              <a:gd name="connsiteX24" fmla="*/ 545307 w 652463"/>
              <a:gd name="connsiteY24" fmla="*/ 56016 h 727529"/>
              <a:gd name="connsiteX25" fmla="*/ 595313 w 652463"/>
              <a:gd name="connsiteY25" fmla="*/ 75066 h 727529"/>
              <a:gd name="connsiteX26" fmla="*/ 640557 w 652463"/>
              <a:gd name="connsiteY26" fmla="*/ 91735 h 727529"/>
              <a:gd name="connsiteX27" fmla="*/ 652463 w 652463"/>
              <a:gd name="connsiteY27" fmla="*/ 98879 h 727529"/>
              <a:gd name="connsiteX28" fmla="*/ 642938 w 652463"/>
              <a:gd name="connsiteY28" fmla="*/ 63160 h 727529"/>
              <a:gd name="connsiteX29" fmla="*/ 638175 w 652463"/>
              <a:gd name="connsiteY29" fmla="*/ 56016 h 727529"/>
              <a:gd name="connsiteX30" fmla="*/ 633413 w 652463"/>
              <a:gd name="connsiteY30" fmla="*/ 46491 h 727529"/>
              <a:gd name="connsiteX31" fmla="*/ 623888 w 652463"/>
              <a:gd name="connsiteY31" fmla="*/ 29822 h 727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52463" h="727529">
                <a:moveTo>
                  <a:pt x="0" y="727529"/>
                </a:moveTo>
                <a:cubicBezTo>
                  <a:pt x="13445" y="705121"/>
                  <a:pt x="-268" y="725793"/>
                  <a:pt x="19050" y="703716"/>
                </a:cubicBezTo>
                <a:cubicBezTo>
                  <a:pt x="20935" y="701562"/>
                  <a:pt x="21614" y="698404"/>
                  <a:pt x="23813" y="696572"/>
                </a:cubicBezTo>
                <a:cubicBezTo>
                  <a:pt x="26540" y="694300"/>
                  <a:pt x="30163" y="693397"/>
                  <a:pt x="33338" y="691810"/>
                </a:cubicBezTo>
                <a:lnTo>
                  <a:pt x="61913" y="663235"/>
                </a:lnTo>
                <a:cubicBezTo>
                  <a:pt x="65882" y="659266"/>
                  <a:pt x="69389" y="654775"/>
                  <a:pt x="73819" y="651329"/>
                </a:cubicBezTo>
                <a:cubicBezTo>
                  <a:pt x="80963" y="645773"/>
                  <a:pt x="88297" y="640454"/>
                  <a:pt x="95250" y="634660"/>
                </a:cubicBezTo>
                <a:cubicBezTo>
                  <a:pt x="107354" y="624574"/>
                  <a:pt x="118516" y="613355"/>
                  <a:pt x="130969" y="603704"/>
                </a:cubicBezTo>
                <a:cubicBezTo>
                  <a:pt x="150296" y="588725"/>
                  <a:pt x="171613" y="576371"/>
                  <a:pt x="190500" y="560841"/>
                </a:cubicBezTo>
                <a:cubicBezTo>
                  <a:pt x="312158" y="460810"/>
                  <a:pt x="200235" y="550993"/>
                  <a:pt x="252413" y="496547"/>
                </a:cubicBezTo>
                <a:cubicBezTo>
                  <a:pt x="265234" y="483168"/>
                  <a:pt x="278903" y="470597"/>
                  <a:pt x="292894" y="458447"/>
                </a:cubicBezTo>
                <a:cubicBezTo>
                  <a:pt x="321488" y="433615"/>
                  <a:pt x="360927" y="407020"/>
                  <a:pt x="385763" y="377485"/>
                </a:cubicBezTo>
                <a:cubicBezTo>
                  <a:pt x="429178" y="325857"/>
                  <a:pt x="421590" y="323404"/>
                  <a:pt x="452438" y="279854"/>
                </a:cubicBezTo>
                <a:cubicBezTo>
                  <a:pt x="471800" y="252519"/>
                  <a:pt x="495229" y="227906"/>
                  <a:pt x="511969" y="198891"/>
                </a:cubicBezTo>
                <a:cubicBezTo>
                  <a:pt x="523875" y="178254"/>
                  <a:pt x="537829" y="158669"/>
                  <a:pt x="547688" y="136979"/>
                </a:cubicBezTo>
                <a:cubicBezTo>
                  <a:pt x="551657" y="128248"/>
                  <a:pt x="556118" y="119724"/>
                  <a:pt x="559594" y="110785"/>
                </a:cubicBezTo>
                <a:cubicBezTo>
                  <a:pt x="571006" y="81439"/>
                  <a:pt x="554852" y="95790"/>
                  <a:pt x="585788" y="56016"/>
                </a:cubicBezTo>
                <a:cubicBezTo>
                  <a:pt x="620663" y="11178"/>
                  <a:pt x="587871" y="55422"/>
                  <a:pt x="611982" y="17916"/>
                </a:cubicBezTo>
                <a:cubicBezTo>
                  <a:pt x="615674" y="12172"/>
                  <a:pt x="623888" y="8075"/>
                  <a:pt x="623888" y="1247"/>
                </a:cubicBezTo>
                <a:cubicBezTo>
                  <a:pt x="623888" y="-3381"/>
                  <a:pt x="616057" y="6197"/>
                  <a:pt x="611982" y="8391"/>
                </a:cubicBezTo>
                <a:cubicBezTo>
                  <a:pt x="605731" y="11757"/>
                  <a:pt x="599395" y="14978"/>
                  <a:pt x="592932" y="17916"/>
                </a:cubicBezTo>
                <a:cubicBezTo>
                  <a:pt x="581925" y="22919"/>
                  <a:pt x="570619" y="27243"/>
                  <a:pt x="559594" y="32204"/>
                </a:cubicBezTo>
                <a:cubicBezTo>
                  <a:pt x="554739" y="34389"/>
                  <a:pt x="550172" y="37185"/>
                  <a:pt x="545307" y="39347"/>
                </a:cubicBezTo>
                <a:cubicBezTo>
                  <a:pt x="508707" y="55614"/>
                  <a:pt x="592175" y="14727"/>
                  <a:pt x="523875" y="48872"/>
                </a:cubicBezTo>
                <a:cubicBezTo>
                  <a:pt x="531019" y="51253"/>
                  <a:pt x="538237" y="53424"/>
                  <a:pt x="545307" y="56016"/>
                </a:cubicBezTo>
                <a:cubicBezTo>
                  <a:pt x="562054" y="62157"/>
                  <a:pt x="578391" y="69425"/>
                  <a:pt x="595313" y="75066"/>
                </a:cubicBezTo>
                <a:cubicBezTo>
                  <a:pt x="611189" y="80358"/>
                  <a:pt x="625759" y="84336"/>
                  <a:pt x="640557" y="91735"/>
                </a:cubicBezTo>
                <a:cubicBezTo>
                  <a:pt x="644697" y="93805"/>
                  <a:pt x="648494" y="96498"/>
                  <a:pt x="652463" y="98879"/>
                </a:cubicBezTo>
                <a:cubicBezTo>
                  <a:pt x="636604" y="67162"/>
                  <a:pt x="653331" y="104732"/>
                  <a:pt x="642938" y="63160"/>
                </a:cubicBezTo>
                <a:cubicBezTo>
                  <a:pt x="642244" y="60383"/>
                  <a:pt x="639595" y="58501"/>
                  <a:pt x="638175" y="56016"/>
                </a:cubicBezTo>
                <a:cubicBezTo>
                  <a:pt x="636414" y="52934"/>
                  <a:pt x="635382" y="49445"/>
                  <a:pt x="633413" y="46491"/>
                </a:cubicBezTo>
                <a:cubicBezTo>
                  <a:pt x="622896" y="30715"/>
                  <a:pt x="623888" y="40489"/>
                  <a:pt x="623888" y="29822"/>
                </a:cubicBezTo>
              </a:path>
            </a:pathLst>
          </a:custGeom>
          <a:noFill/>
          <a:ln>
            <a:solidFill>
              <a:schemeClr val="accent6">
                <a:lumMod val="75000"/>
              </a:schemeClr>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38576801-A0C4-18AD-1709-19A4D74A6F8B}"/>
              </a:ext>
            </a:extLst>
          </p:cNvPr>
          <p:cNvSpPr/>
          <p:nvPr/>
        </p:nvSpPr>
        <p:spPr>
          <a:xfrm>
            <a:off x="1695450" y="1988105"/>
            <a:ext cx="816769" cy="205026"/>
          </a:xfrm>
          <a:custGeom>
            <a:avLst/>
            <a:gdLst>
              <a:gd name="connsiteX0" fmla="*/ 0 w 816769"/>
              <a:gd name="connsiteY0" fmla="*/ 119301 h 205026"/>
              <a:gd name="connsiteX1" fmla="*/ 14288 w 816769"/>
              <a:gd name="connsiteY1" fmla="*/ 131208 h 205026"/>
              <a:gd name="connsiteX2" fmla="*/ 54769 w 816769"/>
              <a:gd name="connsiteY2" fmla="*/ 157401 h 205026"/>
              <a:gd name="connsiteX3" fmla="*/ 107156 w 816769"/>
              <a:gd name="connsiteY3" fmla="*/ 181214 h 205026"/>
              <a:gd name="connsiteX4" fmla="*/ 135731 w 816769"/>
              <a:gd name="connsiteY4" fmla="*/ 190739 h 205026"/>
              <a:gd name="connsiteX5" fmla="*/ 152400 w 816769"/>
              <a:gd name="connsiteY5" fmla="*/ 193120 h 205026"/>
              <a:gd name="connsiteX6" fmla="*/ 180975 w 816769"/>
              <a:gd name="connsiteY6" fmla="*/ 197883 h 205026"/>
              <a:gd name="connsiteX7" fmla="*/ 254794 w 816769"/>
              <a:gd name="connsiteY7" fmla="*/ 205026 h 205026"/>
              <a:gd name="connsiteX8" fmla="*/ 409575 w 816769"/>
              <a:gd name="connsiteY8" fmla="*/ 200264 h 205026"/>
              <a:gd name="connsiteX9" fmla="*/ 433388 w 816769"/>
              <a:gd name="connsiteY9" fmla="*/ 188358 h 205026"/>
              <a:gd name="connsiteX10" fmla="*/ 476250 w 816769"/>
              <a:gd name="connsiteY10" fmla="*/ 140733 h 205026"/>
              <a:gd name="connsiteX11" fmla="*/ 521494 w 816769"/>
              <a:gd name="connsiteY11" fmla="*/ 100251 h 205026"/>
              <a:gd name="connsiteX12" fmla="*/ 569119 w 816769"/>
              <a:gd name="connsiteY12" fmla="*/ 66914 h 205026"/>
              <a:gd name="connsiteX13" fmla="*/ 581025 w 816769"/>
              <a:gd name="connsiteY13" fmla="*/ 62151 h 205026"/>
              <a:gd name="connsiteX14" fmla="*/ 602456 w 816769"/>
              <a:gd name="connsiteY14" fmla="*/ 71676 h 205026"/>
              <a:gd name="connsiteX15" fmla="*/ 619125 w 816769"/>
              <a:gd name="connsiteY15" fmla="*/ 107395 h 205026"/>
              <a:gd name="connsiteX16" fmla="*/ 621506 w 816769"/>
              <a:gd name="connsiteY16" fmla="*/ 128826 h 205026"/>
              <a:gd name="connsiteX17" fmla="*/ 623888 w 816769"/>
              <a:gd name="connsiteY17" fmla="*/ 147876 h 205026"/>
              <a:gd name="connsiteX18" fmla="*/ 645319 w 816769"/>
              <a:gd name="connsiteY18" fmla="*/ 185976 h 205026"/>
              <a:gd name="connsiteX19" fmla="*/ 657225 w 816769"/>
              <a:gd name="connsiteY19" fmla="*/ 195501 h 205026"/>
              <a:gd name="connsiteX20" fmla="*/ 676275 w 816769"/>
              <a:gd name="connsiteY20" fmla="*/ 200264 h 205026"/>
              <a:gd name="connsiteX21" fmla="*/ 731044 w 816769"/>
              <a:gd name="connsiteY21" fmla="*/ 188358 h 205026"/>
              <a:gd name="connsiteX22" fmla="*/ 740569 w 816769"/>
              <a:gd name="connsiteY22" fmla="*/ 171689 h 205026"/>
              <a:gd name="connsiteX23" fmla="*/ 754856 w 816769"/>
              <a:gd name="connsiteY23" fmla="*/ 133589 h 205026"/>
              <a:gd name="connsiteX24" fmla="*/ 759619 w 816769"/>
              <a:gd name="connsiteY24" fmla="*/ 90726 h 205026"/>
              <a:gd name="connsiteX25" fmla="*/ 762000 w 816769"/>
              <a:gd name="connsiteY25" fmla="*/ 74058 h 205026"/>
              <a:gd name="connsiteX26" fmla="*/ 764381 w 816769"/>
              <a:gd name="connsiteY26" fmla="*/ 50245 h 205026"/>
              <a:gd name="connsiteX27" fmla="*/ 769144 w 816769"/>
              <a:gd name="connsiteY27" fmla="*/ 7383 h 205026"/>
              <a:gd name="connsiteX28" fmla="*/ 766763 w 816769"/>
              <a:gd name="connsiteY28" fmla="*/ 239 h 205026"/>
              <a:gd name="connsiteX29" fmla="*/ 747713 w 816769"/>
              <a:gd name="connsiteY29" fmla="*/ 24051 h 205026"/>
              <a:gd name="connsiteX30" fmla="*/ 735806 w 816769"/>
              <a:gd name="connsiteY30" fmla="*/ 40720 h 205026"/>
              <a:gd name="connsiteX31" fmla="*/ 723900 w 816769"/>
              <a:gd name="connsiteY31" fmla="*/ 43101 h 205026"/>
              <a:gd name="connsiteX32" fmla="*/ 773906 w 816769"/>
              <a:gd name="connsiteY32" fmla="*/ 55008 h 205026"/>
              <a:gd name="connsiteX33" fmla="*/ 816769 w 816769"/>
              <a:gd name="connsiteY33" fmla="*/ 64533 h 205026"/>
              <a:gd name="connsiteX34" fmla="*/ 802481 w 816769"/>
              <a:gd name="connsiteY34" fmla="*/ 55008 h 205026"/>
              <a:gd name="connsiteX35" fmla="*/ 800100 w 816769"/>
              <a:gd name="connsiteY35" fmla="*/ 47864 h 205026"/>
              <a:gd name="connsiteX36" fmla="*/ 792956 w 816769"/>
              <a:gd name="connsiteY36" fmla="*/ 35958 h 205026"/>
              <a:gd name="connsiteX37" fmla="*/ 773906 w 816769"/>
              <a:gd name="connsiteY37" fmla="*/ 9764 h 205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16769" h="205026">
                <a:moveTo>
                  <a:pt x="0" y="119301"/>
                </a:moveTo>
                <a:cubicBezTo>
                  <a:pt x="4763" y="123270"/>
                  <a:pt x="9199" y="127668"/>
                  <a:pt x="14288" y="131208"/>
                </a:cubicBezTo>
                <a:cubicBezTo>
                  <a:pt x="27482" y="140386"/>
                  <a:pt x="40394" y="150213"/>
                  <a:pt x="54769" y="157401"/>
                </a:cubicBezTo>
                <a:cubicBezTo>
                  <a:pt x="79795" y="169915"/>
                  <a:pt x="82443" y="172227"/>
                  <a:pt x="107156" y="181214"/>
                </a:cubicBezTo>
                <a:cubicBezTo>
                  <a:pt x="116592" y="184645"/>
                  <a:pt x="126021" y="188184"/>
                  <a:pt x="135731" y="190739"/>
                </a:cubicBezTo>
                <a:cubicBezTo>
                  <a:pt x="141159" y="192167"/>
                  <a:pt x="146856" y="192245"/>
                  <a:pt x="152400" y="193120"/>
                </a:cubicBezTo>
                <a:cubicBezTo>
                  <a:pt x="161938" y="194626"/>
                  <a:pt x="171409" y="196564"/>
                  <a:pt x="180975" y="197883"/>
                </a:cubicBezTo>
                <a:cubicBezTo>
                  <a:pt x="216791" y="202823"/>
                  <a:pt x="220802" y="202598"/>
                  <a:pt x="254794" y="205026"/>
                </a:cubicBezTo>
                <a:cubicBezTo>
                  <a:pt x="306388" y="203439"/>
                  <a:pt x="358180" y="205061"/>
                  <a:pt x="409575" y="200264"/>
                </a:cubicBezTo>
                <a:cubicBezTo>
                  <a:pt x="418411" y="199439"/>
                  <a:pt x="426244" y="193622"/>
                  <a:pt x="433388" y="188358"/>
                </a:cubicBezTo>
                <a:cubicBezTo>
                  <a:pt x="454427" y="172856"/>
                  <a:pt x="457766" y="159217"/>
                  <a:pt x="476250" y="140733"/>
                </a:cubicBezTo>
                <a:cubicBezTo>
                  <a:pt x="490560" y="126423"/>
                  <a:pt x="505304" y="112393"/>
                  <a:pt x="521494" y="100251"/>
                </a:cubicBezTo>
                <a:cubicBezTo>
                  <a:pt x="537105" y="88543"/>
                  <a:pt x="551894" y="76189"/>
                  <a:pt x="569119" y="66914"/>
                </a:cubicBezTo>
                <a:cubicBezTo>
                  <a:pt x="572883" y="64887"/>
                  <a:pt x="577056" y="63739"/>
                  <a:pt x="581025" y="62151"/>
                </a:cubicBezTo>
                <a:cubicBezTo>
                  <a:pt x="588169" y="65326"/>
                  <a:pt x="597421" y="65696"/>
                  <a:pt x="602456" y="71676"/>
                </a:cubicBezTo>
                <a:cubicBezTo>
                  <a:pt x="610919" y="81726"/>
                  <a:pt x="614970" y="94930"/>
                  <a:pt x="619125" y="107395"/>
                </a:cubicBezTo>
                <a:cubicBezTo>
                  <a:pt x="621398" y="114214"/>
                  <a:pt x="620666" y="121688"/>
                  <a:pt x="621506" y="128826"/>
                </a:cubicBezTo>
                <a:cubicBezTo>
                  <a:pt x="622254" y="135182"/>
                  <a:pt x="622336" y="141668"/>
                  <a:pt x="623888" y="147876"/>
                </a:cubicBezTo>
                <a:cubicBezTo>
                  <a:pt x="627961" y="164167"/>
                  <a:pt x="633817" y="173429"/>
                  <a:pt x="645319" y="185976"/>
                </a:cubicBezTo>
                <a:cubicBezTo>
                  <a:pt x="648753" y="189723"/>
                  <a:pt x="652610" y="193371"/>
                  <a:pt x="657225" y="195501"/>
                </a:cubicBezTo>
                <a:cubicBezTo>
                  <a:pt x="663168" y="198244"/>
                  <a:pt x="669925" y="198676"/>
                  <a:pt x="676275" y="200264"/>
                </a:cubicBezTo>
                <a:cubicBezTo>
                  <a:pt x="694531" y="196295"/>
                  <a:pt x="713972" y="195946"/>
                  <a:pt x="731044" y="188358"/>
                </a:cubicBezTo>
                <a:cubicBezTo>
                  <a:pt x="736892" y="185759"/>
                  <a:pt x="737707" y="177413"/>
                  <a:pt x="740569" y="171689"/>
                </a:cubicBezTo>
                <a:cubicBezTo>
                  <a:pt x="747311" y="158206"/>
                  <a:pt x="749998" y="148165"/>
                  <a:pt x="754856" y="133589"/>
                </a:cubicBezTo>
                <a:cubicBezTo>
                  <a:pt x="757033" y="111824"/>
                  <a:pt x="756924" y="110940"/>
                  <a:pt x="759619" y="90726"/>
                </a:cubicBezTo>
                <a:cubicBezTo>
                  <a:pt x="760361" y="85163"/>
                  <a:pt x="761344" y="79632"/>
                  <a:pt x="762000" y="74058"/>
                </a:cubicBezTo>
                <a:cubicBezTo>
                  <a:pt x="762932" y="66135"/>
                  <a:pt x="763531" y="58177"/>
                  <a:pt x="764381" y="50245"/>
                </a:cubicBezTo>
                <a:cubicBezTo>
                  <a:pt x="765912" y="35952"/>
                  <a:pt x="767556" y="21670"/>
                  <a:pt x="769144" y="7383"/>
                </a:cubicBezTo>
                <a:cubicBezTo>
                  <a:pt x="768350" y="5002"/>
                  <a:pt x="768744" y="-1302"/>
                  <a:pt x="766763" y="239"/>
                </a:cubicBezTo>
                <a:cubicBezTo>
                  <a:pt x="758739" y="6479"/>
                  <a:pt x="752259" y="14959"/>
                  <a:pt x="747713" y="24051"/>
                </a:cubicBezTo>
                <a:cubicBezTo>
                  <a:pt x="744836" y="29804"/>
                  <a:pt x="742242" y="37502"/>
                  <a:pt x="735806" y="40720"/>
                </a:cubicBezTo>
                <a:cubicBezTo>
                  <a:pt x="732186" y="42530"/>
                  <a:pt x="727869" y="42307"/>
                  <a:pt x="723900" y="43101"/>
                </a:cubicBezTo>
                <a:cubicBezTo>
                  <a:pt x="767972" y="60729"/>
                  <a:pt x="726771" y="46881"/>
                  <a:pt x="773906" y="55008"/>
                </a:cubicBezTo>
                <a:cubicBezTo>
                  <a:pt x="788329" y="57495"/>
                  <a:pt x="816769" y="64533"/>
                  <a:pt x="816769" y="64533"/>
                </a:cubicBezTo>
                <a:cubicBezTo>
                  <a:pt x="812006" y="61358"/>
                  <a:pt x="806528" y="59055"/>
                  <a:pt x="802481" y="55008"/>
                </a:cubicBezTo>
                <a:cubicBezTo>
                  <a:pt x="800706" y="53233"/>
                  <a:pt x="801223" y="50109"/>
                  <a:pt x="800100" y="47864"/>
                </a:cubicBezTo>
                <a:cubicBezTo>
                  <a:pt x="798030" y="43724"/>
                  <a:pt x="795646" y="39724"/>
                  <a:pt x="792956" y="35958"/>
                </a:cubicBezTo>
                <a:cubicBezTo>
                  <a:pt x="771813" y="6356"/>
                  <a:pt x="781001" y="23948"/>
                  <a:pt x="773906" y="9764"/>
                </a:cubicBezTo>
              </a:path>
            </a:pathLst>
          </a:custGeom>
          <a:noFill/>
          <a:ln>
            <a:solidFill>
              <a:schemeClr val="bg1">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8449122A-FD95-CD7A-016B-FCFEFE826E96}"/>
              </a:ext>
            </a:extLst>
          </p:cNvPr>
          <p:cNvSpPr/>
          <p:nvPr/>
        </p:nvSpPr>
        <p:spPr>
          <a:xfrm>
            <a:off x="4070350" y="2241550"/>
            <a:ext cx="190663" cy="193342"/>
          </a:xfrm>
          <a:custGeom>
            <a:avLst/>
            <a:gdLst>
              <a:gd name="connsiteX0" fmla="*/ 0 w 190663"/>
              <a:gd name="connsiteY0" fmla="*/ 0 h 193342"/>
              <a:gd name="connsiteX1" fmla="*/ 69850 w 190663"/>
              <a:gd name="connsiteY1" fmla="*/ 82550 h 193342"/>
              <a:gd name="connsiteX2" fmla="*/ 88900 w 190663"/>
              <a:gd name="connsiteY2" fmla="*/ 114300 h 193342"/>
              <a:gd name="connsiteX3" fmla="*/ 133350 w 190663"/>
              <a:gd name="connsiteY3" fmla="*/ 165100 h 193342"/>
              <a:gd name="connsiteX4" fmla="*/ 152400 w 190663"/>
              <a:gd name="connsiteY4" fmla="*/ 190500 h 193342"/>
              <a:gd name="connsiteX5" fmla="*/ 88900 w 190663"/>
              <a:gd name="connsiteY5" fmla="*/ 184150 h 193342"/>
              <a:gd name="connsiteX6" fmla="*/ 69850 w 190663"/>
              <a:gd name="connsiteY6" fmla="*/ 171450 h 193342"/>
              <a:gd name="connsiteX7" fmla="*/ 184150 w 190663"/>
              <a:gd name="connsiteY7" fmla="*/ 76200 h 193342"/>
              <a:gd name="connsiteX8" fmla="*/ 190500 w 190663"/>
              <a:gd name="connsiteY8" fmla="*/ 114300 h 193342"/>
              <a:gd name="connsiteX9" fmla="*/ 158750 w 190663"/>
              <a:gd name="connsiteY9" fmla="*/ 165100 h 193342"/>
              <a:gd name="connsiteX10" fmla="*/ 152400 w 190663"/>
              <a:gd name="connsiteY10" fmla="*/ 177800 h 193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0663" h="193342">
                <a:moveTo>
                  <a:pt x="0" y="0"/>
                </a:moveTo>
                <a:cubicBezTo>
                  <a:pt x="38394" y="38394"/>
                  <a:pt x="34540" y="31546"/>
                  <a:pt x="69850" y="82550"/>
                </a:cubicBezTo>
                <a:cubicBezTo>
                  <a:pt x="76875" y="92698"/>
                  <a:pt x="81822" y="104189"/>
                  <a:pt x="88900" y="114300"/>
                </a:cubicBezTo>
                <a:cubicBezTo>
                  <a:pt x="126267" y="167682"/>
                  <a:pt x="100504" y="126780"/>
                  <a:pt x="133350" y="165100"/>
                </a:cubicBezTo>
                <a:cubicBezTo>
                  <a:pt x="140238" y="173135"/>
                  <a:pt x="162128" y="186331"/>
                  <a:pt x="152400" y="190500"/>
                </a:cubicBezTo>
                <a:cubicBezTo>
                  <a:pt x="132848" y="198880"/>
                  <a:pt x="110067" y="186267"/>
                  <a:pt x="88900" y="184150"/>
                </a:cubicBezTo>
                <a:cubicBezTo>
                  <a:pt x="82550" y="179917"/>
                  <a:pt x="64801" y="177173"/>
                  <a:pt x="69850" y="171450"/>
                </a:cubicBezTo>
                <a:cubicBezTo>
                  <a:pt x="102663" y="134262"/>
                  <a:pt x="184150" y="76200"/>
                  <a:pt x="184150" y="76200"/>
                </a:cubicBezTo>
                <a:cubicBezTo>
                  <a:pt x="186267" y="88900"/>
                  <a:pt x="191666" y="101478"/>
                  <a:pt x="190500" y="114300"/>
                </a:cubicBezTo>
                <a:cubicBezTo>
                  <a:pt x="187562" y="146619"/>
                  <a:pt x="175542" y="144110"/>
                  <a:pt x="158750" y="165100"/>
                </a:cubicBezTo>
                <a:cubicBezTo>
                  <a:pt x="155793" y="168796"/>
                  <a:pt x="154517" y="173567"/>
                  <a:pt x="152400" y="177800"/>
                </a:cubicBezTo>
              </a:path>
            </a:pathLst>
          </a:custGeom>
          <a:noFill/>
          <a:ln>
            <a:solidFill>
              <a:schemeClr val="bg1">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F7B3CB46-D841-978F-9893-7E2353EFEC58}"/>
              </a:ext>
            </a:extLst>
          </p:cNvPr>
          <p:cNvSpPr/>
          <p:nvPr/>
        </p:nvSpPr>
        <p:spPr>
          <a:xfrm>
            <a:off x="5886450" y="2193131"/>
            <a:ext cx="443227" cy="276225"/>
          </a:xfrm>
          <a:custGeom>
            <a:avLst/>
            <a:gdLst>
              <a:gd name="connsiteX0" fmla="*/ 0 w 443227"/>
              <a:gd name="connsiteY0" fmla="*/ 276225 h 276225"/>
              <a:gd name="connsiteX1" fmla="*/ 45244 w 443227"/>
              <a:gd name="connsiteY1" fmla="*/ 245269 h 276225"/>
              <a:gd name="connsiteX2" fmla="*/ 71438 w 443227"/>
              <a:gd name="connsiteY2" fmla="*/ 223838 h 276225"/>
              <a:gd name="connsiteX3" fmla="*/ 140494 w 443227"/>
              <a:gd name="connsiteY3" fmla="*/ 178594 h 276225"/>
              <a:gd name="connsiteX4" fmla="*/ 169069 w 443227"/>
              <a:gd name="connsiteY4" fmla="*/ 159544 h 276225"/>
              <a:gd name="connsiteX5" fmla="*/ 192881 w 443227"/>
              <a:gd name="connsiteY5" fmla="*/ 140494 h 276225"/>
              <a:gd name="connsiteX6" fmla="*/ 292894 w 443227"/>
              <a:gd name="connsiteY6" fmla="*/ 80963 h 276225"/>
              <a:gd name="connsiteX7" fmla="*/ 345281 w 443227"/>
              <a:gd name="connsiteY7" fmla="*/ 52388 h 276225"/>
              <a:gd name="connsiteX8" fmla="*/ 373856 w 443227"/>
              <a:gd name="connsiteY8" fmla="*/ 42863 h 276225"/>
              <a:gd name="connsiteX9" fmla="*/ 402431 w 443227"/>
              <a:gd name="connsiteY9" fmla="*/ 30957 h 276225"/>
              <a:gd name="connsiteX10" fmla="*/ 423863 w 443227"/>
              <a:gd name="connsiteY10" fmla="*/ 21432 h 276225"/>
              <a:gd name="connsiteX11" fmla="*/ 431006 w 443227"/>
              <a:gd name="connsiteY11" fmla="*/ 16669 h 276225"/>
              <a:gd name="connsiteX12" fmla="*/ 442913 w 443227"/>
              <a:gd name="connsiteY12" fmla="*/ 14288 h 276225"/>
              <a:gd name="connsiteX13" fmla="*/ 409575 w 443227"/>
              <a:gd name="connsiteY13" fmla="*/ 7144 h 276225"/>
              <a:gd name="connsiteX14" fmla="*/ 383381 w 443227"/>
              <a:gd name="connsiteY14" fmla="*/ 0 h 276225"/>
              <a:gd name="connsiteX15" fmla="*/ 376238 w 443227"/>
              <a:gd name="connsiteY15" fmla="*/ 2382 h 276225"/>
              <a:gd name="connsiteX16" fmla="*/ 381000 w 443227"/>
              <a:gd name="connsiteY16" fmla="*/ 54769 h 276225"/>
              <a:gd name="connsiteX17" fmla="*/ 383381 w 443227"/>
              <a:gd name="connsiteY17" fmla="*/ 69057 h 276225"/>
              <a:gd name="connsiteX18" fmla="*/ 388144 w 443227"/>
              <a:gd name="connsiteY18" fmla="*/ 76200 h 276225"/>
              <a:gd name="connsiteX19" fmla="*/ 392906 w 443227"/>
              <a:gd name="connsiteY19" fmla="*/ 95250 h 276225"/>
              <a:gd name="connsiteX20" fmla="*/ 400050 w 443227"/>
              <a:gd name="connsiteY20" fmla="*/ 114300 h 276225"/>
              <a:gd name="connsiteX21" fmla="*/ 411956 w 443227"/>
              <a:gd name="connsiteY21" fmla="*/ 95250 h 276225"/>
              <a:gd name="connsiteX22" fmla="*/ 426244 w 443227"/>
              <a:gd name="connsiteY22" fmla="*/ 66675 h 276225"/>
              <a:gd name="connsiteX23" fmla="*/ 428625 w 443227"/>
              <a:gd name="connsiteY23" fmla="*/ 57150 h 276225"/>
              <a:gd name="connsiteX24" fmla="*/ 431006 w 443227"/>
              <a:gd name="connsiteY24" fmla="*/ 45244 h 276225"/>
              <a:gd name="connsiteX25" fmla="*/ 433388 w 443227"/>
              <a:gd name="connsiteY25" fmla="*/ 38100 h 276225"/>
              <a:gd name="connsiteX26" fmla="*/ 442913 w 443227"/>
              <a:gd name="connsiteY26" fmla="*/ 23813 h 276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43227" h="276225">
                <a:moveTo>
                  <a:pt x="0" y="276225"/>
                </a:moveTo>
                <a:cubicBezTo>
                  <a:pt x="15081" y="265906"/>
                  <a:pt x="31101" y="256840"/>
                  <a:pt x="45244" y="245269"/>
                </a:cubicBezTo>
                <a:cubicBezTo>
                  <a:pt x="53975" y="238125"/>
                  <a:pt x="62196" y="230307"/>
                  <a:pt x="71438" y="223838"/>
                </a:cubicBezTo>
                <a:cubicBezTo>
                  <a:pt x="93983" y="208057"/>
                  <a:pt x="117511" y="193729"/>
                  <a:pt x="140494" y="178594"/>
                </a:cubicBezTo>
                <a:cubicBezTo>
                  <a:pt x="150055" y="172298"/>
                  <a:pt x="160130" y="166695"/>
                  <a:pt x="169069" y="159544"/>
                </a:cubicBezTo>
                <a:cubicBezTo>
                  <a:pt x="177006" y="153194"/>
                  <a:pt x="184423" y="146132"/>
                  <a:pt x="192881" y="140494"/>
                </a:cubicBezTo>
                <a:cubicBezTo>
                  <a:pt x="269508" y="89410"/>
                  <a:pt x="239117" y="111360"/>
                  <a:pt x="292894" y="80963"/>
                </a:cubicBezTo>
                <a:cubicBezTo>
                  <a:pt x="315587" y="68136"/>
                  <a:pt x="320219" y="62830"/>
                  <a:pt x="345281" y="52388"/>
                </a:cubicBezTo>
                <a:cubicBezTo>
                  <a:pt x="354549" y="48526"/>
                  <a:pt x="364455" y="46388"/>
                  <a:pt x="373856" y="42863"/>
                </a:cubicBezTo>
                <a:cubicBezTo>
                  <a:pt x="383518" y="39240"/>
                  <a:pt x="394176" y="37148"/>
                  <a:pt x="402431" y="30957"/>
                </a:cubicBezTo>
                <a:cubicBezTo>
                  <a:pt x="415194" y="21384"/>
                  <a:pt x="408064" y="24591"/>
                  <a:pt x="423863" y="21432"/>
                </a:cubicBezTo>
                <a:cubicBezTo>
                  <a:pt x="426244" y="19844"/>
                  <a:pt x="428326" y="17674"/>
                  <a:pt x="431006" y="16669"/>
                </a:cubicBezTo>
                <a:cubicBezTo>
                  <a:pt x="434796" y="15248"/>
                  <a:pt x="445158" y="17656"/>
                  <a:pt x="442913" y="14288"/>
                </a:cubicBezTo>
                <a:cubicBezTo>
                  <a:pt x="440590" y="10803"/>
                  <a:pt x="412789" y="7603"/>
                  <a:pt x="409575" y="7144"/>
                </a:cubicBezTo>
                <a:cubicBezTo>
                  <a:pt x="403975" y="5278"/>
                  <a:pt x="390109" y="0"/>
                  <a:pt x="383381" y="0"/>
                </a:cubicBezTo>
                <a:cubicBezTo>
                  <a:pt x="380871" y="0"/>
                  <a:pt x="378619" y="1588"/>
                  <a:pt x="376238" y="2382"/>
                </a:cubicBezTo>
                <a:cubicBezTo>
                  <a:pt x="377825" y="19844"/>
                  <a:pt x="379132" y="37334"/>
                  <a:pt x="381000" y="54769"/>
                </a:cubicBezTo>
                <a:cubicBezTo>
                  <a:pt x="381514" y="59570"/>
                  <a:pt x="381854" y="64476"/>
                  <a:pt x="383381" y="69057"/>
                </a:cubicBezTo>
                <a:cubicBezTo>
                  <a:pt x="384286" y="71772"/>
                  <a:pt x="386556" y="73819"/>
                  <a:pt x="388144" y="76200"/>
                </a:cubicBezTo>
                <a:cubicBezTo>
                  <a:pt x="389731" y="82550"/>
                  <a:pt x="391184" y="88935"/>
                  <a:pt x="392906" y="95250"/>
                </a:cubicBezTo>
                <a:cubicBezTo>
                  <a:pt x="394503" y="101107"/>
                  <a:pt x="397994" y="109160"/>
                  <a:pt x="400050" y="114300"/>
                </a:cubicBezTo>
                <a:cubicBezTo>
                  <a:pt x="404019" y="107950"/>
                  <a:pt x="408347" y="101811"/>
                  <a:pt x="411956" y="95250"/>
                </a:cubicBezTo>
                <a:cubicBezTo>
                  <a:pt x="417088" y="85919"/>
                  <a:pt x="426244" y="66675"/>
                  <a:pt x="426244" y="66675"/>
                </a:cubicBezTo>
                <a:cubicBezTo>
                  <a:pt x="427038" y="63500"/>
                  <a:pt x="427915" y="60345"/>
                  <a:pt x="428625" y="57150"/>
                </a:cubicBezTo>
                <a:cubicBezTo>
                  <a:pt x="429503" y="53199"/>
                  <a:pt x="430024" y="49170"/>
                  <a:pt x="431006" y="45244"/>
                </a:cubicBezTo>
                <a:cubicBezTo>
                  <a:pt x="431615" y="42809"/>
                  <a:pt x="431929" y="40143"/>
                  <a:pt x="433388" y="38100"/>
                </a:cubicBezTo>
                <a:cubicBezTo>
                  <a:pt x="444035" y="23194"/>
                  <a:pt x="442913" y="34570"/>
                  <a:pt x="442913" y="23813"/>
                </a:cubicBezTo>
              </a:path>
            </a:pathLst>
          </a:custGeom>
          <a:solidFill>
            <a:schemeClr val="bg2">
              <a:lumMod val="50000"/>
            </a:schemeClr>
          </a:solidFill>
          <a:effectLst>
            <a:glow rad="63500">
              <a:schemeClr val="accent1">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87D18D78-8494-4DA5-85CD-9E8971B80984}"/>
              </a:ext>
            </a:extLst>
          </p:cNvPr>
          <p:cNvSpPr/>
          <p:nvPr/>
        </p:nvSpPr>
        <p:spPr>
          <a:xfrm>
            <a:off x="2468880" y="-53340"/>
            <a:ext cx="1676435" cy="2019300"/>
          </a:xfrm>
          <a:custGeom>
            <a:avLst/>
            <a:gdLst>
              <a:gd name="connsiteX0" fmla="*/ 0 w 1676435"/>
              <a:gd name="connsiteY0" fmla="*/ 2019300 h 2019300"/>
              <a:gd name="connsiteX1" fmla="*/ 22860 w 1676435"/>
              <a:gd name="connsiteY1" fmla="*/ 1897380 h 2019300"/>
              <a:gd name="connsiteX2" fmla="*/ 53340 w 1676435"/>
              <a:gd name="connsiteY2" fmla="*/ 1813560 h 2019300"/>
              <a:gd name="connsiteX3" fmla="*/ 106680 w 1676435"/>
              <a:gd name="connsiteY3" fmla="*/ 1714500 h 2019300"/>
              <a:gd name="connsiteX4" fmla="*/ 190500 w 1676435"/>
              <a:gd name="connsiteY4" fmla="*/ 1615440 h 2019300"/>
              <a:gd name="connsiteX5" fmla="*/ 304800 w 1676435"/>
              <a:gd name="connsiteY5" fmla="*/ 1531620 h 2019300"/>
              <a:gd name="connsiteX6" fmla="*/ 358140 w 1676435"/>
              <a:gd name="connsiteY6" fmla="*/ 1493520 h 2019300"/>
              <a:gd name="connsiteX7" fmla="*/ 426720 w 1676435"/>
              <a:gd name="connsiteY7" fmla="*/ 1440180 h 2019300"/>
              <a:gd name="connsiteX8" fmla="*/ 525780 w 1676435"/>
              <a:gd name="connsiteY8" fmla="*/ 1394460 h 2019300"/>
              <a:gd name="connsiteX9" fmla="*/ 716280 w 1676435"/>
              <a:gd name="connsiteY9" fmla="*/ 1287780 h 2019300"/>
              <a:gd name="connsiteX10" fmla="*/ 800100 w 1676435"/>
              <a:gd name="connsiteY10" fmla="*/ 1234440 h 2019300"/>
              <a:gd name="connsiteX11" fmla="*/ 1021080 w 1676435"/>
              <a:gd name="connsiteY11" fmla="*/ 1112520 h 2019300"/>
              <a:gd name="connsiteX12" fmla="*/ 1074420 w 1676435"/>
              <a:gd name="connsiteY12" fmla="*/ 1082040 h 2019300"/>
              <a:gd name="connsiteX13" fmla="*/ 1242060 w 1676435"/>
              <a:gd name="connsiteY13" fmla="*/ 944880 h 2019300"/>
              <a:gd name="connsiteX14" fmla="*/ 1363980 w 1676435"/>
              <a:gd name="connsiteY14" fmla="*/ 762000 h 2019300"/>
              <a:gd name="connsiteX15" fmla="*/ 1455420 w 1676435"/>
              <a:gd name="connsiteY15" fmla="*/ 563880 h 2019300"/>
              <a:gd name="connsiteX16" fmla="*/ 1493520 w 1676435"/>
              <a:gd name="connsiteY16" fmla="*/ 487680 h 2019300"/>
              <a:gd name="connsiteX17" fmla="*/ 1524000 w 1676435"/>
              <a:gd name="connsiteY17" fmla="*/ 426720 h 2019300"/>
              <a:gd name="connsiteX18" fmla="*/ 1554480 w 1676435"/>
              <a:gd name="connsiteY18" fmla="*/ 327660 h 2019300"/>
              <a:gd name="connsiteX19" fmla="*/ 1592580 w 1676435"/>
              <a:gd name="connsiteY19" fmla="*/ 236220 h 2019300"/>
              <a:gd name="connsiteX20" fmla="*/ 1607820 w 1676435"/>
              <a:gd name="connsiteY20" fmla="*/ 198120 h 2019300"/>
              <a:gd name="connsiteX21" fmla="*/ 1623060 w 1676435"/>
              <a:gd name="connsiteY21" fmla="*/ 167640 h 2019300"/>
              <a:gd name="connsiteX22" fmla="*/ 1638300 w 1676435"/>
              <a:gd name="connsiteY22" fmla="*/ 144780 h 2019300"/>
              <a:gd name="connsiteX23" fmla="*/ 1645920 w 1676435"/>
              <a:gd name="connsiteY23" fmla="*/ 121920 h 2019300"/>
              <a:gd name="connsiteX24" fmla="*/ 1661160 w 1676435"/>
              <a:gd name="connsiteY24" fmla="*/ 83820 h 2019300"/>
              <a:gd name="connsiteX25" fmla="*/ 1668780 w 1676435"/>
              <a:gd name="connsiteY25" fmla="*/ 53340 h 2019300"/>
              <a:gd name="connsiteX26" fmla="*/ 1676400 w 1676435"/>
              <a:gd name="connsiteY26" fmla="*/ 0 h 2019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676435" h="2019300">
                <a:moveTo>
                  <a:pt x="0" y="2019300"/>
                </a:moveTo>
                <a:cubicBezTo>
                  <a:pt x="7620" y="1978660"/>
                  <a:pt x="12483" y="1937405"/>
                  <a:pt x="22860" y="1897380"/>
                </a:cubicBezTo>
                <a:cubicBezTo>
                  <a:pt x="30321" y="1868602"/>
                  <a:pt x="41803" y="1840960"/>
                  <a:pt x="53340" y="1813560"/>
                </a:cubicBezTo>
                <a:cubicBezTo>
                  <a:pt x="62836" y="1791007"/>
                  <a:pt x="90129" y="1738406"/>
                  <a:pt x="106680" y="1714500"/>
                </a:cubicBezTo>
                <a:cubicBezTo>
                  <a:pt x="128831" y="1682504"/>
                  <a:pt x="158725" y="1640860"/>
                  <a:pt x="190500" y="1615440"/>
                </a:cubicBezTo>
                <a:cubicBezTo>
                  <a:pt x="227393" y="1585925"/>
                  <a:pt x="266590" y="1559409"/>
                  <a:pt x="304800" y="1531620"/>
                </a:cubicBezTo>
                <a:cubicBezTo>
                  <a:pt x="322471" y="1518769"/>
                  <a:pt x="340660" y="1506630"/>
                  <a:pt x="358140" y="1493520"/>
                </a:cubicBezTo>
                <a:cubicBezTo>
                  <a:pt x="381308" y="1476144"/>
                  <a:pt x="400425" y="1452316"/>
                  <a:pt x="426720" y="1440180"/>
                </a:cubicBezTo>
                <a:cubicBezTo>
                  <a:pt x="459740" y="1424940"/>
                  <a:pt x="493598" y="1411398"/>
                  <a:pt x="525780" y="1394460"/>
                </a:cubicBezTo>
                <a:cubicBezTo>
                  <a:pt x="590183" y="1360564"/>
                  <a:pt x="654879" y="1326853"/>
                  <a:pt x="716280" y="1287780"/>
                </a:cubicBezTo>
                <a:cubicBezTo>
                  <a:pt x="744220" y="1270000"/>
                  <a:pt x="771390" y="1250948"/>
                  <a:pt x="800100" y="1234440"/>
                </a:cubicBezTo>
                <a:cubicBezTo>
                  <a:pt x="873030" y="1192505"/>
                  <a:pt x="947539" y="1153376"/>
                  <a:pt x="1021080" y="1112520"/>
                </a:cubicBezTo>
                <a:cubicBezTo>
                  <a:pt x="1038981" y="1102575"/>
                  <a:pt x="1058571" y="1095008"/>
                  <a:pt x="1074420" y="1082040"/>
                </a:cubicBezTo>
                <a:cubicBezTo>
                  <a:pt x="1130300" y="1036320"/>
                  <a:pt x="1202010" y="1004954"/>
                  <a:pt x="1242060" y="944880"/>
                </a:cubicBezTo>
                <a:cubicBezTo>
                  <a:pt x="1282700" y="883920"/>
                  <a:pt x="1333278" y="828521"/>
                  <a:pt x="1363980" y="762000"/>
                </a:cubicBezTo>
                <a:cubicBezTo>
                  <a:pt x="1394460" y="695960"/>
                  <a:pt x="1424362" y="629650"/>
                  <a:pt x="1455420" y="563880"/>
                </a:cubicBezTo>
                <a:cubicBezTo>
                  <a:pt x="1467546" y="538201"/>
                  <a:pt x="1480820" y="513080"/>
                  <a:pt x="1493520" y="487680"/>
                </a:cubicBezTo>
                <a:cubicBezTo>
                  <a:pt x="1503680" y="467360"/>
                  <a:pt x="1517759" y="448564"/>
                  <a:pt x="1524000" y="426720"/>
                </a:cubicBezTo>
                <a:cubicBezTo>
                  <a:pt x="1532450" y="397145"/>
                  <a:pt x="1543125" y="356858"/>
                  <a:pt x="1554480" y="327660"/>
                </a:cubicBezTo>
                <a:cubicBezTo>
                  <a:pt x="1566448" y="296885"/>
                  <a:pt x="1580008" y="266753"/>
                  <a:pt x="1592580" y="236220"/>
                </a:cubicBezTo>
                <a:cubicBezTo>
                  <a:pt x="1597788" y="223572"/>
                  <a:pt x="1601703" y="210354"/>
                  <a:pt x="1607820" y="198120"/>
                </a:cubicBezTo>
                <a:cubicBezTo>
                  <a:pt x="1612900" y="187960"/>
                  <a:pt x="1617424" y="177503"/>
                  <a:pt x="1623060" y="167640"/>
                </a:cubicBezTo>
                <a:cubicBezTo>
                  <a:pt x="1627604" y="159689"/>
                  <a:pt x="1634204" y="152971"/>
                  <a:pt x="1638300" y="144780"/>
                </a:cubicBezTo>
                <a:cubicBezTo>
                  <a:pt x="1641892" y="137596"/>
                  <a:pt x="1643100" y="129441"/>
                  <a:pt x="1645920" y="121920"/>
                </a:cubicBezTo>
                <a:cubicBezTo>
                  <a:pt x="1650723" y="109113"/>
                  <a:pt x="1656835" y="96796"/>
                  <a:pt x="1661160" y="83820"/>
                </a:cubicBezTo>
                <a:cubicBezTo>
                  <a:pt x="1664472" y="73885"/>
                  <a:pt x="1666508" y="63563"/>
                  <a:pt x="1668780" y="53340"/>
                </a:cubicBezTo>
                <a:cubicBezTo>
                  <a:pt x="1677396" y="14567"/>
                  <a:pt x="1676400" y="26502"/>
                  <a:pt x="1676400" y="0"/>
                </a:cubicBezTo>
              </a:path>
            </a:pathLst>
          </a:custGeom>
          <a:noFill/>
          <a:ln>
            <a:solidFill>
              <a:schemeClr val="bg1">
                <a:lumMod val="10000"/>
              </a:schemeClr>
            </a:solidFill>
          </a:ln>
          <a:effectLst>
            <a:glow rad="63500">
              <a:schemeClr val="accent4">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 name="Straight Arrow Connector 22">
            <a:extLst>
              <a:ext uri="{FF2B5EF4-FFF2-40B4-BE49-F238E27FC236}">
                <a16:creationId xmlns:a16="http://schemas.microsoft.com/office/drawing/2014/main" id="{DA0C8A83-3933-A3BF-6B2B-64B96C853604}"/>
              </a:ext>
            </a:extLst>
          </p:cNvPr>
          <p:cNvCxnSpPr>
            <a:cxnSpLocks/>
            <a:stCxn id="9" idx="2"/>
            <a:endCxn id="7" idx="6"/>
          </p:cNvCxnSpPr>
          <p:nvPr/>
        </p:nvCxnSpPr>
        <p:spPr>
          <a:xfrm flipH="1">
            <a:off x="2811780" y="3592831"/>
            <a:ext cx="834391" cy="1"/>
          </a:xfrm>
          <a:prstGeom prst="straightConnector1">
            <a:avLst/>
          </a:prstGeom>
          <a:ln w="19050">
            <a:solidFill>
              <a:schemeClr val="bg1">
                <a:lumMod val="10000"/>
              </a:schemeClr>
            </a:solidFill>
            <a:tailEnd type="triangle"/>
          </a:ln>
          <a:effectLst>
            <a:outerShdw blurRad="50800" dist="38100" algn="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6" name="Freeform: Shape 25">
            <a:extLst>
              <a:ext uri="{FF2B5EF4-FFF2-40B4-BE49-F238E27FC236}">
                <a16:creationId xmlns:a16="http://schemas.microsoft.com/office/drawing/2014/main" id="{95394AE5-932D-69BC-1FEF-3A6B2D348ECA}"/>
              </a:ext>
            </a:extLst>
          </p:cNvPr>
          <p:cNvSpPr/>
          <p:nvPr/>
        </p:nvSpPr>
        <p:spPr>
          <a:xfrm>
            <a:off x="4186238" y="1288256"/>
            <a:ext cx="895350" cy="497786"/>
          </a:xfrm>
          <a:custGeom>
            <a:avLst/>
            <a:gdLst>
              <a:gd name="connsiteX0" fmla="*/ 0 w 895350"/>
              <a:gd name="connsiteY0" fmla="*/ 426244 h 497786"/>
              <a:gd name="connsiteX1" fmla="*/ 21431 w 895350"/>
              <a:gd name="connsiteY1" fmla="*/ 383382 h 497786"/>
              <a:gd name="connsiteX2" fmla="*/ 40481 w 895350"/>
              <a:gd name="connsiteY2" fmla="*/ 352425 h 497786"/>
              <a:gd name="connsiteX3" fmla="*/ 80962 w 895350"/>
              <a:gd name="connsiteY3" fmla="*/ 314325 h 497786"/>
              <a:gd name="connsiteX4" fmla="*/ 90487 w 895350"/>
              <a:gd name="connsiteY4" fmla="*/ 304800 h 497786"/>
              <a:gd name="connsiteX5" fmla="*/ 145256 w 895350"/>
              <a:gd name="connsiteY5" fmla="*/ 280988 h 497786"/>
              <a:gd name="connsiteX6" fmla="*/ 178593 w 895350"/>
              <a:gd name="connsiteY6" fmla="*/ 288132 h 497786"/>
              <a:gd name="connsiteX7" fmla="*/ 188118 w 895350"/>
              <a:gd name="connsiteY7" fmla="*/ 297657 h 497786"/>
              <a:gd name="connsiteX8" fmla="*/ 204787 w 895350"/>
              <a:gd name="connsiteY8" fmla="*/ 326232 h 497786"/>
              <a:gd name="connsiteX9" fmla="*/ 216693 w 895350"/>
              <a:gd name="connsiteY9" fmla="*/ 345282 h 497786"/>
              <a:gd name="connsiteX10" fmla="*/ 226218 w 895350"/>
              <a:gd name="connsiteY10" fmla="*/ 369094 h 497786"/>
              <a:gd name="connsiteX11" fmla="*/ 235743 w 895350"/>
              <a:gd name="connsiteY11" fmla="*/ 395288 h 497786"/>
              <a:gd name="connsiteX12" fmla="*/ 247650 w 895350"/>
              <a:gd name="connsiteY12" fmla="*/ 411957 h 497786"/>
              <a:gd name="connsiteX13" fmla="*/ 252412 w 895350"/>
              <a:gd name="connsiteY13" fmla="*/ 426244 h 497786"/>
              <a:gd name="connsiteX14" fmla="*/ 266700 w 895350"/>
              <a:gd name="connsiteY14" fmla="*/ 445294 h 497786"/>
              <a:gd name="connsiteX15" fmla="*/ 304800 w 895350"/>
              <a:gd name="connsiteY15" fmla="*/ 483394 h 497786"/>
              <a:gd name="connsiteX16" fmla="*/ 359568 w 895350"/>
              <a:gd name="connsiteY16" fmla="*/ 492919 h 497786"/>
              <a:gd name="connsiteX17" fmla="*/ 416718 w 895350"/>
              <a:gd name="connsiteY17" fmla="*/ 485775 h 497786"/>
              <a:gd name="connsiteX18" fmla="*/ 440531 w 895350"/>
              <a:gd name="connsiteY18" fmla="*/ 469107 h 497786"/>
              <a:gd name="connsiteX19" fmla="*/ 497681 w 895350"/>
              <a:gd name="connsiteY19" fmla="*/ 354807 h 497786"/>
              <a:gd name="connsiteX20" fmla="*/ 533400 w 895350"/>
              <a:gd name="connsiteY20" fmla="*/ 221457 h 497786"/>
              <a:gd name="connsiteX21" fmla="*/ 566737 w 895350"/>
              <a:gd name="connsiteY21" fmla="*/ 111919 h 497786"/>
              <a:gd name="connsiteX22" fmla="*/ 623887 w 895350"/>
              <a:gd name="connsiteY22" fmla="*/ 28575 h 497786"/>
              <a:gd name="connsiteX23" fmla="*/ 681037 w 895350"/>
              <a:gd name="connsiteY23" fmla="*/ 0 h 497786"/>
              <a:gd name="connsiteX24" fmla="*/ 707231 w 895350"/>
              <a:gd name="connsiteY24" fmla="*/ 7144 h 497786"/>
              <a:gd name="connsiteX25" fmla="*/ 726281 w 895350"/>
              <a:gd name="connsiteY25" fmla="*/ 61913 h 497786"/>
              <a:gd name="connsiteX26" fmla="*/ 731043 w 895350"/>
              <a:gd name="connsiteY26" fmla="*/ 114300 h 497786"/>
              <a:gd name="connsiteX27" fmla="*/ 735806 w 895350"/>
              <a:gd name="connsiteY27" fmla="*/ 240507 h 497786"/>
              <a:gd name="connsiteX28" fmla="*/ 747712 w 895350"/>
              <a:gd name="connsiteY28" fmla="*/ 361950 h 497786"/>
              <a:gd name="connsiteX29" fmla="*/ 762000 w 895350"/>
              <a:gd name="connsiteY29" fmla="*/ 411957 h 497786"/>
              <a:gd name="connsiteX30" fmla="*/ 783431 w 895350"/>
              <a:gd name="connsiteY30" fmla="*/ 450057 h 497786"/>
              <a:gd name="connsiteX31" fmla="*/ 790575 w 895350"/>
              <a:gd name="connsiteY31" fmla="*/ 459582 h 497786"/>
              <a:gd name="connsiteX32" fmla="*/ 812006 w 895350"/>
              <a:gd name="connsiteY32" fmla="*/ 476250 h 497786"/>
              <a:gd name="connsiteX33" fmla="*/ 831056 w 895350"/>
              <a:gd name="connsiteY33" fmla="*/ 492919 h 497786"/>
              <a:gd name="connsiteX34" fmla="*/ 840581 w 895350"/>
              <a:gd name="connsiteY34" fmla="*/ 495300 h 497786"/>
              <a:gd name="connsiteX35" fmla="*/ 895350 w 895350"/>
              <a:gd name="connsiteY35" fmla="*/ 497682 h 497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895350" h="497786">
                <a:moveTo>
                  <a:pt x="0" y="426244"/>
                </a:moveTo>
                <a:cubicBezTo>
                  <a:pt x="9054" y="405114"/>
                  <a:pt x="7548" y="407180"/>
                  <a:pt x="21431" y="383382"/>
                </a:cubicBezTo>
                <a:cubicBezTo>
                  <a:pt x="27536" y="372916"/>
                  <a:pt x="32960" y="361925"/>
                  <a:pt x="40481" y="352425"/>
                </a:cubicBezTo>
                <a:cubicBezTo>
                  <a:pt x="57584" y="330821"/>
                  <a:pt x="63955" y="329632"/>
                  <a:pt x="80962" y="314325"/>
                </a:cubicBezTo>
                <a:cubicBezTo>
                  <a:pt x="84299" y="311321"/>
                  <a:pt x="86637" y="307110"/>
                  <a:pt x="90487" y="304800"/>
                </a:cubicBezTo>
                <a:cubicBezTo>
                  <a:pt x="119990" y="287098"/>
                  <a:pt x="120536" y="288050"/>
                  <a:pt x="145256" y="280988"/>
                </a:cubicBezTo>
                <a:cubicBezTo>
                  <a:pt x="156368" y="283369"/>
                  <a:pt x="168001" y="284013"/>
                  <a:pt x="178593" y="288132"/>
                </a:cubicBezTo>
                <a:cubicBezTo>
                  <a:pt x="182778" y="289759"/>
                  <a:pt x="185313" y="294151"/>
                  <a:pt x="188118" y="297657"/>
                </a:cubicBezTo>
                <a:cubicBezTo>
                  <a:pt x="199573" y="311975"/>
                  <a:pt x="196036" y="310917"/>
                  <a:pt x="204787" y="326232"/>
                </a:cubicBezTo>
                <a:cubicBezTo>
                  <a:pt x="208502" y="332734"/>
                  <a:pt x="213344" y="338584"/>
                  <a:pt x="216693" y="345282"/>
                </a:cubicBezTo>
                <a:cubicBezTo>
                  <a:pt x="220516" y="352928"/>
                  <a:pt x="223175" y="361105"/>
                  <a:pt x="226218" y="369094"/>
                </a:cubicBezTo>
                <a:cubicBezTo>
                  <a:pt x="229525" y="377776"/>
                  <a:pt x="231588" y="386978"/>
                  <a:pt x="235743" y="395288"/>
                </a:cubicBezTo>
                <a:cubicBezTo>
                  <a:pt x="238797" y="401395"/>
                  <a:pt x="243681" y="406401"/>
                  <a:pt x="247650" y="411957"/>
                </a:cubicBezTo>
                <a:cubicBezTo>
                  <a:pt x="249237" y="416719"/>
                  <a:pt x="249921" y="421886"/>
                  <a:pt x="252412" y="426244"/>
                </a:cubicBezTo>
                <a:cubicBezTo>
                  <a:pt x="256350" y="433136"/>
                  <a:pt x="262086" y="438835"/>
                  <a:pt x="266700" y="445294"/>
                </a:cubicBezTo>
                <a:cubicBezTo>
                  <a:pt x="277214" y="460014"/>
                  <a:pt x="284582" y="477328"/>
                  <a:pt x="304800" y="483394"/>
                </a:cubicBezTo>
                <a:cubicBezTo>
                  <a:pt x="338525" y="493512"/>
                  <a:pt x="320350" y="489902"/>
                  <a:pt x="359568" y="492919"/>
                </a:cubicBezTo>
                <a:cubicBezTo>
                  <a:pt x="378618" y="490538"/>
                  <a:pt x="398300" y="491192"/>
                  <a:pt x="416718" y="485775"/>
                </a:cubicBezTo>
                <a:cubicBezTo>
                  <a:pt x="426013" y="483041"/>
                  <a:pt x="433680" y="475958"/>
                  <a:pt x="440531" y="469107"/>
                </a:cubicBezTo>
                <a:cubicBezTo>
                  <a:pt x="465771" y="443868"/>
                  <a:pt x="492728" y="373299"/>
                  <a:pt x="497681" y="354807"/>
                </a:cubicBezTo>
                <a:cubicBezTo>
                  <a:pt x="509587" y="310357"/>
                  <a:pt x="521247" y="265840"/>
                  <a:pt x="533400" y="221457"/>
                </a:cubicBezTo>
                <a:cubicBezTo>
                  <a:pt x="535895" y="212343"/>
                  <a:pt x="558623" y="129770"/>
                  <a:pt x="566737" y="111919"/>
                </a:cubicBezTo>
                <a:cubicBezTo>
                  <a:pt x="575754" y="92081"/>
                  <a:pt x="612170" y="40292"/>
                  <a:pt x="623887" y="28575"/>
                </a:cubicBezTo>
                <a:cubicBezTo>
                  <a:pt x="639264" y="13198"/>
                  <a:pt x="661470" y="7115"/>
                  <a:pt x="681037" y="0"/>
                </a:cubicBezTo>
                <a:cubicBezTo>
                  <a:pt x="689768" y="2381"/>
                  <a:pt x="699933" y="1792"/>
                  <a:pt x="707231" y="7144"/>
                </a:cubicBezTo>
                <a:cubicBezTo>
                  <a:pt x="715953" y="13540"/>
                  <a:pt x="725884" y="60426"/>
                  <a:pt x="726281" y="61913"/>
                </a:cubicBezTo>
                <a:cubicBezTo>
                  <a:pt x="727868" y="79375"/>
                  <a:pt x="730109" y="96791"/>
                  <a:pt x="731043" y="114300"/>
                </a:cubicBezTo>
                <a:cubicBezTo>
                  <a:pt x="733285" y="156339"/>
                  <a:pt x="732979" y="198503"/>
                  <a:pt x="735806" y="240507"/>
                </a:cubicBezTo>
                <a:cubicBezTo>
                  <a:pt x="738538" y="281090"/>
                  <a:pt x="742667" y="321589"/>
                  <a:pt x="747712" y="361950"/>
                </a:cubicBezTo>
                <a:cubicBezTo>
                  <a:pt x="749199" y="373844"/>
                  <a:pt x="755737" y="399431"/>
                  <a:pt x="762000" y="411957"/>
                </a:cubicBezTo>
                <a:cubicBezTo>
                  <a:pt x="768516" y="424990"/>
                  <a:pt x="774688" y="438400"/>
                  <a:pt x="783431" y="450057"/>
                </a:cubicBezTo>
                <a:cubicBezTo>
                  <a:pt x="785812" y="453232"/>
                  <a:pt x="787649" y="456900"/>
                  <a:pt x="790575" y="459582"/>
                </a:cubicBezTo>
                <a:cubicBezTo>
                  <a:pt x="797246" y="465697"/>
                  <a:pt x="806576" y="469010"/>
                  <a:pt x="812006" y="476250"/>
                </a:cubicBezTo>
                <a:cubicBezTo>
                  <a:pt x="819629" y="486414"/>
                  <a:pt x="818427" y="487306"/>
                  <a:pt x="831056" y="492919"/>
                </a:cubicBezTo>
                <a:cubicBezTo>
                  <a:pt x="834047" y="494248"/>
                  <a:pt x="837337" y="494867"/>
                  <a:pt x="840581" y="495300"/>
                </a:cubicBezTo>
                <a:cubicBezTo>
                  <a:pt x="864913" y="498545"/>
                  <a:pt x="870336" y="497682"/>
                  <a:pt x="895350" y="497682"/>
                </a:cubicBezTo>
              </a:path>
            </a:pathLst>
          </a:custGeom>
          <a:noFill/>
          <a:ln>
            <a:solidFill>
              <a:schemeClr val="accent3">
                <a:lumMod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Shape 26">
            <a:extLst>
              <a:ext uri="{FF2B5EF4-FFF2-40B4-BE49-F238E27FC236}">
                <a16:creationId xmlns:a16="http://schemas.microsoft.com/office/drawing/2014/main" id="{7AE8AEDE-9312-8934-389E-EC9AF94DE367}"/>
              </a:ext>
            </a:extLst>
          </p:cNvPr>
          <p:cNvSpPr/>
          <p:nvPr/>
        </p:nvSpPr>
        <p:spPr>
          <a:xfrm>
            <a:off x="5238750" y="1100138"/>
            <a:ext cx="1047750" cy="688181"/>
          </a:xfrm>
          <a:custGeom>
            <a:avLst/>
            <a:gdLst>
              <a:gd name="connsiteX0" fmla="*/ 0 w 1047750"/>
              <a:gd name="connsiteY0" fmla="*/ 688181 h 688181"/>
              <a:gd name="connsiteX1" fmla="*/ 38100 w 1047750"/>
              <a:gd name="connsiteY1" fmla="*/ 685800 h 688181"/>
              <a:gd name="connsiteX2" fmla="*/ 83344 w 1047750"/>
              <a:gd name="connsiteY2" fmla="*/ 678656 h 688181"/>
              <a:gd name="connsiteX3" fmla="*/ 114300 w 1047750"/>
              <a:gd name="connsiteY3" fmla="*/ 664368 h 688181"/>
              <a:gd name="connsiteX4" fmla="*/ 128588 w 1047750"/>
              <a:gd name="connsiteY4" fmla="*/ 654843 h 688181"/>
              <a:gd name="connsiteX5" fmla="*/ 176213 w 1047750"/>
              <a:gd name="connsiteY5" fmla="*/ 590550 h 688181"/>
              <a:gd name="connsiteX6" fmla="*/ 192881 w 1047750"/>
              <a:gd name="connsiteY6" fmla="*/ 559593 h 688181"/>
              <a:gd name="connsiteX7" fmla="*/ 202406 w 1047750"/>
              <a:gd name="connsiteY7" fmla="*/ 526256 h 688181"/>
              <a:gd name="connsiteX8" fmla="*/ 211931 w 1047750"/>
              <a:gd name="connsiteY8" fmla="*/ 464343 h 688181"/>
              <a:gd name="connsiteX9" fmla="*/ 230981 w 1047750"/>
              <a:gd name="connsiteY9" fmla="*/ 376237 h 688181"/>
              <a:gd name="connsiteX10" fmla="*/ 280988 w 1047750"/>
              <a:gd name="connsiteY10" fmla="*/ 309562 h 688181"/>
              <a:gd name="connsiteX11" fmla="*/ 292894 w 1047750"/>
              <a:gd name="connsiteY11" fmla="*/ 302418 h 688181"/>
              <a:gd name="connsiteX12" fmla="*/ 333375 w 1047750"/>
              <a:gd name="connsiteY12" fmla="*/ 309562 h 688181"/>
              <a:gd name="connsiteX13" fmla="*/ 340519 w 1047750"/>
              <a:gd name="connsiteY13" fmla="*/ 319087 h 688181"/>
              <a:gd name="connsiteX14" fmla="*/ 354806 w 1047750"/>
              <a:gd name="connsiteY14" fmla="*/ 364331 h 688181"/>
              <a:gd name="connsiteX15" fmla="*/ 381000 w 1047750"/>
              <a:gd name="connsiteY15" fmla="*/ 397668 h 688181"/>
              <a:gd name="connsiteX16" fmla="*/ 411956 w 1047750"/>
              <a:gd name="connsiteY16" fmla="*/ 411956 h 688181"/>
              <a:gd name="connsiteX17" fmla="*/ 433388 w 1047750"/>
              <a:gd name="connsiteY17" fmla="*/ 414337 h 688181"/>
              <a:gd name="connsiteX18" fmla="*/ 459581 w 1047750"/>
              <a:gd name="connsiteY18" fmla="*/ 404812 h 688181"/>
              <a:gd name="connsiteX19" fmla="*/ 478631 w 1047750"/>
              <a:gd name="connsiteY19" fmla="*/ 388143 h 688181"/>
              <a:gd name="connsiteX20" fmla="*/ 511969 w 1047750"/>
              <a:gd name="connsiteY20" fmla="*/ 328612 h 688181"/>
              <a:gd name="connsiteX21" fmla="*/ 521494 w 1047750"/>
              <a:gd name="connsiteY21" fmla="*/ 285750 h 688181"/>
              <a:gd name="connsiteX22" fmla="*/ 628650 w 1047750"/>
              <a:gd name="connsiteY22" fmla="*/ 78581 h 688181"/>
              <a:gd name="connsiteX23" fmla="*/ 642938 w 1047750"/>
              <a:gd name="connsiteY23" fmla="*/ 45243 h 688181"/>
              <a:gd name="connsiteX24" fmla="*/ 654844 w 1047750"/>
              <a:gd name="connsiteY24" fmla="*/ 28575 h 688181"/>
              <a:gd name="connsiteX25" fmla="*/ 683419 w 1047750"/>
              <a:gd name="connsiteY25" fmla="*/ 0 h 688181"/>
              <a:gd name="connsiteX26" fmla="*/ 838200 w 1047750"/>
              <a:gd name="connsiteY26" fmla="*/ 7143 h 688181"/>
              <a:gd name="connsiteX27" fmla="*/ 871538 w 1047750"/>
              <a:gd name="connsiteY27" fmla="*/ 26193 h 688181"/>
              <a:gd name="connsiteX28" fmla="*/ 935831 w 1047750"/>
              <a:gd name="connsiteY28" fmla="*/ 59531 h 688181"/>
              <a:gd name="connsiteX29" fmla="*/ 959644 w 1047750"/>
              <a:gd name="connsiteY29" fmla="*/ 73818 h 688181"/>
              <a:gd name="connsiteX30" fmla="*/ 997744 w 1047750"/>
              <a:gd name="connsiteY30" fmla="*/ 88106 h 688181"/>
              <a:gd name="connsiteX31" fmla="*/ 1012031 w 1047750"/>
              <a:gd name="connsiteY31" fmla="*/ 92868 h 688181"/>
              <a:gd name="connsiteX32" fmla="*/ 1026319 w 1047750"/>
              <a:gd name="connsiteY32" fmla="*/ 100012 h 688181"/>
              <a:gd name="connsiteX33" fmla="*/ 1042988 w 1047750"/>
              <a:gd name="connsiteY33" fmla="*/ 107156 h 688181"/>
              <a:gd name="connsiteX34" fmla="*/ 1038225 w 1047750"/>
              <a:gd name="connsiteY34" fmla="*/ 92868 h 688181"/>
              <a:gd name="connsiteX35" fmla="*/ 1033463 w 1047750"/>
              <a:gd name="connsiteY35" fmla="*/ 71437 h 688181"/>
              <a:gd name="connsiteX36" fmla="*/ 1023938 w 1047750"/>
              <a:gd name="connsiteY36" fmla="*/ 26193 h 688181"/>
              <a:gd name="connsiteX37" fmla="*/ 1016794 w 1047750"/>
              <a:gd name="connsiteY37" fmla="*/ 7143 h 688181"/>
              <a:gd name="connsiteX38" fmla="*/ 1009650 w 1047750"/>
              <a:gd name="connsiteY38" fmla="*/ 2381 h 688181"/>
              <a:gd name="connsiteX39" fmla="*/ 997744 w 1047750"/>
              <a:gd name="connsiteY39" fmla="*/ 23812 h 688181"/>
              <a:gd name="connsiteX40" fmla="*/ 985838 w 1047750"/>
              <a:gd name="connsiteY40" fmla="*/ 52387 h 688181"/>
              <a:gd name="connsiteX41" fmla="*/ 971550 w 1047750"/>
              <a:gd name="connsiteY41" fmla="*/ 80962 h 688181"/>
              <a:gd name="connsiteX42" fmla="*/ 959644 w 1047750"/>
              <a:gd name="connsiteY42" fmla="*/ 111918 h 688181"/>
              <a:gd name="connsiteX43" fmla="*/ 952500 w 1047750"/>
              <a:gd name="connsiteY43" fmla="*/ 133350 h 688181"/>
              <a:gd name="connsiteX44" fmla="*/ 942975 w 1047750"/>
              <a:gd name="connsiteY44" fmla="*/ 154781 h 688181"/>
              <a:gd name="connsiteX45" fmla="*/ 938213 w 1047750"/>
              <a:gd name="connsiteY45" fmla="*/ 171450 h 688181"/>
              <a:gd name="connsiteX46" fmla="*/ 1004888 w 1047750"/>
              <a:gd name="connsiteY46" fmla="*/ 147637 h 688181"/>
              <a:gd name="connsiteX47" fmla="*/ 1026319 w 1047750"/>
              <a:gd name="connsiteY47" fmla="*/ 138112 h 688181"/>
              <a:gd name="connsiteX48" fmla="*/ 1035844 w 1047750"/>
              <a:gd name="connsiteY48" fmla="*/ 133350 h 688181"/>
              <a:gd name="connsiteX49" fmla="*/ 1040606 w 1047750"/>
              <a:gd name="connsiteY49" fmla="*/ 126206 h 688181"/>
              <a:gd name="connsiteX50" fmla="*/ 1047750 w 1047750"/>
              <a:gd name="connsiteY50" fmla="*/ 123825 h 68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047750" h="688181">
                <a:moveTo>
                  <a:pt x="0" y="688181"/>
                </a:moveTo>
                <a:cubicBezTo>
                  <a:pt x="12700" y="687387"/>
                  <a:pt x="25419" y="686857"/>
                  <a:pt x="38100" y="685800"/>
                </a:cubicBezTo>
                <a:cubicBezTo>
                  <a:pt x="54158" y="684462"/>
                  <a:pt x="67214" y="681588"/>
                  <a:pt x="83344" y="678656"/>
                </a:cubicBezTo>
                <a:cubicBezTo>
                  <a:pt x="103118" y="671241"/>
                  <a:pt x="99042" y="674077"/>
                  <a:pt x="114300" y="664368"/>
                </a:cubicBezTo>
                <a:cubicBezTo>
                  <a:pt x="119129" y="661295"/>
                  <a:pt x="124420" y="658766"/>
                  <a:pt x="128588" y="654843"/>
                </a:cubicBezTo>
                <a:cubicBezTo>
                  <a:pt x="154881" y="630097"/>
                  <a:pt x="158107" y="622235"/>
                  <a:pt x="176213" y="590550"/>
                </a:cubicBezTo>
                <a:cubicBezTo>
                  <a:pt x="182028" y="580374"/>
                  <a:pt x="188459" y="570447"/>
                  <a:pt x="192881" y="559593"/>
                </a:cubicBezTo>
                <a:cubicBezTo>
                  <a:pt x="197241" y="548890"/>
                  <a:pt x="199231" y="537368"/>
                  <a:pt x="202406" y="526256"/>
                </a:cubicBezTo>
                <a:cubicBezTo>
                  <a:pt x="206585" y="471945"/>
                  <a:pt x="201454" y="518478"/>
                  <a:pt x="211931" y="464343"/>
                </a:cubicBezTo>
                <a:cubicBezTo>
                  <a:pt x="217611" y="434998"/>
                  <a:pt x="219726" y="404374"/>
                  <a:pt x="230981" y="376237"/>
                </a:cubicBezTo>
                <a:cubicBezTo>
                  <a:pt x="241351" y="350311"/>
                  <a:pt x="258310" y="326055"/>
                  <a:pt x="280988" y="309562"/>
                </a:cubicBezTo>
                <a:cubicBezTo>
                  <a:pt x="284731" y="306840"/>
                  <a:pt x="288925" y="304799"/>
                  <a:pt x="292894" y="302418"/>
                </a:cubicBezTo>
                <a:cubicBezTo>
                  <a:pt x="306388" y="304799"/>
                  <a:pt x="320442" y="305035"/>
                  <a:pt x="333375" y="309562"/>
                </a:cubicBezTo>
                <a:cubicBezTo>
                  <a:pt x="337121" y="310873"/>
                  <a:pt x="339163" y="315357"/>
                  <a:pt x="340519" y="319087"/>
                </a:cubicBezTo>
                <a:cubicBezTo>
                  <a:pt x="350783" y="347312"/>
                  <a:pt x="328932" y="328109"/>
                  <a:pt x="354806" y="364331"/>
                </a:cubicBezTo>
                <a:cubicBezTo>
                  <a:pt x="361795" y="374115"/>
                  <a:pt x="372098" y="389575"/>
                  <a:pt x="381000" y="397668"/>
                </a:cubicBezTo>
                <a:cubicBezTo>
                  <a:pt x="387284" y="403380"/>
                  <a:pt x="405332" y="410397"/>
                  <a:pt x="411956" y="411956"/>
                </a:cubicBezTo>
                <a:cubicBezTo>
                  <a:pt x="418953" y="413602"/>
                  <a:pt x="426244" y="413543"/>
                  <a:pt x="433388" y="414337"/>
                </a:cubicBezTo>
                <a:cubicBezTo>
                  <a:pt x="442119" y="411162"/>
                  <a:pt x="451541" y="409467"/>
                  <a:pt x="459581" y="404812"/>
                </a:cubicBezTo>
                <a:cubicBezTo>
                  <a:pt x="466883" y="400584"/>
                  <a:pt x="473025" y="394449"/>
                  <a:pt x="478631" y="388143"/>
                </a:cubicBezTo>
                <a:cubicBezTo>
                  <a:pt x="494726" y="370037"/>
                  <a:pt x="504702" y="351867"/>
                  <a:pt x="511969" y="328612"/>
                </a:cubicBezTo>
                <a:cubicBezTo>
                  <a:pt x="516335" y="314642"/>
                  <a:pt x="515305" y="299013"/>
                  <a:pt x="521494" y="285750"/>
                </a:cubicBezTo>
                <a:cubicBezTo>
                  <a:pt x="554372" y="215297"/>
                  <a:pt x="598023" y="150042"/>
                  <a:pt x="628650" y="78581"/>
                </a:cubicBezTo>
                <a:cubicBezTo>
                  <a:pt x="633413" y="67468"/>
                  <a:pt x="637328" y="55953"/>
                  <a:pt x="642938" y="45243"/>
                </a:cubicBezTo>
                <a:cubicBezTo>
                  <a:pt x="646106" y="39195"/>
                  <a:pt x="650626" y="33944"/>
                  <a:pt x="654844" y="28575"/>
                </a:cubicBezTo>
                <a:cubicBezTo>
                  <a:pt x="668745" y="10882"/>
                  <a:pt x="667254" y="13470"/>
                  <a:pt x="683419" y="0"/>
                </a:cubicBezTo>
                <a:cubicBezTo>
                  <a:pt x="735013" y="2381"/>
                  <a:pt x="787045" y="20"/>
                  <a:pt x="838200" y="7143"/>
                </a:cubicBezTo>
                <a:cubicBezTo>
                  <a:pt x="850877" y="8908"/>
                  <a:pt x="860260" y="20141"/>
                  <a:pt x="871538" y="26193"/>
                </a:cubicBezTo>
                <a:cubicBezTo>
                  <a:pt x="892810" y="37607"/>
                  <a:pt x="914594" y="48052"/>
                  <a:pt x="935831" y="59531"/>
                </a:cubicBezTo>
                <a:cubicBezTo>
                  <a:pt x="943974" y="63933"/>
                  <a:pt x="950862" y="70891"/>
                  <a:pt x="959644" y="73818"/>
                </a:cubicBezTo>
                <a:cubicBezTo>
                  <a:pt x="1012015" y="91276"/>
                  <a:pt x="953919" y="71251"/>
                  <a:pt x="997744" y="88106"/>
                </a:cubicBezTo>
                <a:cubicBezTo>
                  <a:pt x="1002429" y="89908"/>
                  <a:pt x="1007397" y="90937"/>
                  <a:pt x="1012031" y="92868"/>
                </a:cubicBezTo>
                <a:cubicBezTo>
                  <a:pt x="1016946" y="94916"/>
                  <a:pt x="1021484" y="97781"/>
                  <a:pt x="1026319" y="100012"/>
                </a:cubicBezTo>
                <a:cubicBezTo>
                  <a:pt x="1031808" y="102545"/>
                  <a:pt x="1037432" y="104775"/>
                  <a:pt x="1042988" y="107156"/>
                </a:cubicBezTo>
                <a:cubicBezTo>
                  <a:pt x="1041400" y="102393"/>
                  <a:pt x="1039519" y="97719"/>
                  <a:pt x="1038225" y="92868"/>
                </a:cubicBezTo>
                <a:cubicBezTo>
                  <a:pt x="1036339" y="85797"/>
                  <a:pt x="1034996" y="78592"/>
                  <a:pt x="1033463" y="71437"/>
                </a:cubicBezTo>
                <a:cubicBezTo>
                  <a:pt x="1030234" y="56367"/>
                  <a:pt x="1026962" y="41305"/>
                  <a:pt x="1023938" y="26193"/>
                </a:cubicBezTo>
                <a:cubicBezTo>
                  <a:pt x="1022234" y="17677"/>
                  <a:pt x="1022924" y="13273"/>
                  <a:pt x="1016794" y="7143"/>
                </a:cubicBezTo>
                <a:cubicBezTo>
                  <a:pt x="1014770" y="5119"/>
                  <a:pt x="1012031" y="3968"/>
                  <a:pt x="1009650" y="2381"/>
                </a:cubicBezTo>
                <a:cubicBezTo>
                  <a:pt x="1005681" y="9525"/>
                  <a:pt x="1001257" y="16434"/>
                  <a:pt x="997744" y="23812"/>
                </a:cubicBezTo>
                <a:cubicBezTo>
                  <a:pt x="993308" y="33128"/>
                  <a:pt x="990137" y="43007"/>
                  <a:pt x="985838" y="52387"/>
                </a:cubicBezTo>
                <a:cubicBezTo>
                  <a:pt x="981401" y="62068"/>
                  <a:pt x="976313" y="71437"/>
                  <a:pt x="971550" y="80962"/>
                </a:cubicBezTo>
                <a:cubicBezTo>
                  <a:pt x="959721" y="128285"/>
                  <a:pt x="974360" y="77582"/>
                  <a:pt x="959644" y="111918"/>
                </a:cubicBezTo>
                <a:cubicBezTo>
                  <a:pt x="956678" y="118840"/>
                  <a:pt x="955558" y="126469"/>
                  <a:pt x="952500" y="133350"/>
                </a:cubicBezTo>
                <a:cubicBezTo>
                  <a:pt x="949325" y="140494"/>
                  <a:pt x="945720" y="147461"/>
                  <a:pt x="942975" y="154781"/>
                </a:cubicBezTo>
                <a:cubicBezTo>
                  <a:pt x="940946" y="160192"/>
                  <a:pt x="932434" y="171450"/>
                  <a:pt x="938213" y="171450"/>
                </a:cubicBezTo>
                <a:cubicBezTo>
                  <a:pt x="984683" y="171450"/>
                  <a:pt x="979704" y="160229"/>
                  <a:pt x="1004888" y="147637"/>
                </a:cubicBezTo>
                <a:cubicBezTo>
                  <a:pt x="1011880" y="144141"/>
                  <a:pt x="1019221" y="141388"/>
                  <a:pt x="1026319" y="138112"/>
                </a:cubicBezTo>
                <a:cubicBezTo>
                  <a:pt x="1029542" y="136625"/>
                  <a:pt x="1032669" y="134937"/>
                  <a:pt x="1035844" y="133350"/>
                </a:cubicBezTo>
                <a:cubicBezTo>
                  <a:pt x="1037431" y="130969"/>
                  <a:pt x="1038371" y="127994"/>
                  <a:pt x="1040606" y="126206"/>
                </a:cubicBezTo>
                <a:cubicBezTo>
                  <a:pt x="1042566" y="124638"/>
                  <a:pt x="1047750" y="123825"/>
                  <a:pt x="1047750" y="123825"/>
                </a:cubicBezTo>
              </a:path>
            </a:pathLst>
          </a:custGeom>
          <a:noFill/>
          <a:ln>
            <a:solidFill>
              <a:schemeClr val="accent3">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Connector: Curved 28">
            <a:extLst>
              <a:ext uri="{FF2B5EF4-FFF2-40B4-BE49-F238E27FC236}">
                <a16:creationId xmlns:a16="http://schemas.microsoft.com/office/drawing/2014/main" id="{6DD406C1-D6DF-854D-0EF0-D5309560988D}"/>
              </a:ext>
            </a:extLst>
          </p:cNvPr>
          <p:cNvCxnSpPr>
            <a:cxnSpLocks/>
            <a:stCxn id="6" idx="7"/>
            <a:endCxn id="9" idx="3"/>
          </p:cNvCxnSpPr>
          <p:nvPr/>
        </p:nvCxnSpPr>
        <p:spPr>
          <a:xfrm rot="16200000" flipH="1">
            <a:off x="1257730" y="1762946"/>
            <a:ext cx="3058733" cy="2546161"/>
          </a:xfrm>
          <a:prstGeom prst="curvedConnector5">
            <a:avLst>
              <a:gd name="adj1" fmla="val -7474"/>
              <a:gd name="adj2" fmla="val 57063"/>
              <a:gd name="adj3" fmla="val 107474"/>
            </a:avLst>
          </a:prstGeom>
          <a:ln w="19050">
            <a:solidFill>
              <a:schemeClr val="bg1">
                <a:lumMod val="10000"/>
              </a:schemeClr>
            </a:solidFill>
            <a:prstDash val="lgDashDotDot"/>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1" name="Connector: Curved 40">
            <a:extLst>
              <a:ext uri="{FF2B5EF4-FFF2-40B4-BE49-F238E27FC236}">
                <a16:creationId xmlns:a16="http://schemas.microsoft.com/office/drawing/2014/main" id="{C1E06ADA-E599-B813-1A9C-0261A567F8A2}"/>
              </a:ext>
            </a:extLst>
          </p:cNvPr>
          <p:cNvCxnSpPr>
            <a:stCxn id="6" idx="3"/>
            <a:endCxn id="6" idx="2"/>
          </p:cNvCxnSpPr>
          <p:nvPr/>
        </p:nvCxnSpPr>
        <p:spPr>
          <a:xfrm rot="5400000" flipH="1">
            <a:off x="308742" y="2068699"/>
            <a:ext cx="436440" cy="185243"/>
          </a:xfrm>
          <a:prstGeom prst="curvedConnector4">
            <a:avLst>
              <a:gd name="adj1" fmla="val -46432"/>
              <a:gd name="adj2" fmla="val 223405"/>
            </a:avLst>
          </a:prstGeom>
          <a:ln w="19050">
            <a:solidFill>
              <a:schemeClr val="bg1">
                <a:lumMod val="10000"/>
              </a:schemeClr>
            </a:solidFill>
            <a:headEnd type="triangle"/>
            <a:tailEnd type="triangle"/>
          </a:ln>
          <a:effectLst>
            <a:reflection blurRad="6350" stA="50000" endA="300" endPos="55000" dir="5400000" sy="-100000" algn="bl" rotWithShape="0"/>
          </a:effectLst>
        </p:spPr>
        <p:style>
          <a:lnRef idx="1">
            <a:schemeClr val="accent1"/>
          </a:lnRef>
          <a:fillRef idx="0">
            <a:schemeClr val="accent1"/>
          </a:fillRef>
          <a:effectRef idx="0">
            <a:schemeClr val="accent1"/>
          </a:effectRef>
          <a:fontRef idx="minor">
            <a:schemeClr val="tx1"/>
          </a:fontRef>
        </p:style>
      </p:cxnSp>
      <p:sp>
        <p:nvSpPr>
          <p:cNvPr id="43" name="Freeform: Shape 42">
            <a:extLst>
              <a:ext uri="{FF2B5EF4-FFF2-40B4-BE49-F238E27FC236}">
                <a16:creationId xmlns:a16="http://schemas.microsoft.com/office/drawing/2014/main" id="{06BBA6FB-3E5E-9409-0DC0-326D60078143}"/>
              </a:ext>
            </a:extLst>
          </p:cNvPr>
          <p:cNvSpPr/>
          <p:nvPr/>
        </p:nvSpPr>
        <p:spPr>
          <a:xfrm>
            <a:off x="7617324" y="3267152"/>
            <a:ext cx="478115" cy="1106065"/>
          </a:xfrm>
          <a:custGeom>
            <a:avLst/>
            <a:gdLst>
              <a:gd name="connsiteX0" fmla="*/ 7977 w 478115"/>
              <a:gd name="connsiteY0" fmla="*/ 446107 h 1106065"/>
              <a:gd name="connsiteX1" fmla="*/ 26 w 478115"/>
              <a:gd name="connsiteY1" fmla="*/ 406351 h 1106065"/>
              <a:gd name="connsiteX2" fmla="*/ 63636 w 478115"/>
              <a:gd name="connsiteY2" fmla="*/ 80347 h 1106065"/>
              <a:gd name="connsiteX3" fmla="*/ 127246 w 478115"/>
              <a:gd name="connsiteY3" fmla="*/ 8785 h 1106065"/>
              <a:gd name="connsiteX4" fmla="*/ 238565 w 478115"/>
              <a:gd name="connsiteY4" fmla="*/ 834 h 1106065"/>
              <a:gd name="connsiteX5" fmla="*/ 365786 w 478115"/>
              <a:gd name="connsiteY5" fmla="*/ 24688 h 1106065"/>
              <a:gd name="connsiteX6" fmla="*/ 461201 w 478115"/>
              <a:gd name="connsiteY6" fmla="*/ 120104 h 1106065"/>
              <a:gd name="connsiteX7" fmla="*/ 453250 w 478115"/>
              <a:gd name="connsiteY7" fmla="*/ 382497 h 1106065"/>
              <a:gd name="connsiteX8" fmla="*/ 365786 w 478115"/>
              <a:gd name="connsiteY8" fmla="*/ 462010 h 1106065"/>
              <a:gd name="connsiteX9" fmla="*/ 310126 w 478115"/>
              <a:gd name="connsiteY9" fmla="*/ 549474 h 1106065"/>
              <a:gd name="connsiteX10" fmla="*/ 270370 w 478115"/>
              <a:gd name="connsiteY10" fmla="*/ 644890 h 1106065"/>
              <a:gd name="connsiteX11" fmla="*/ 262419 w 478115"/>
              <a:gd name="connsiteY11" fmla="*/ 692598 h 1106065"/>
              <a:gd name="connsiteX12" fmla="*/ 246516 w 478115"/>
              <a:gd name="connsiteY12" fmla="*/ 740305 h 1106065"/>
              <a:gd name="connsiteX13" fmla="*/ 222662 w 478115"/>
              <a:gd name="connsiteY13" fmla="*/ 915234 h 1106065"/>
              <a:gd name="connsiteX14" fmla="*/ 214711 w 478115"/>
              <a:gd name="connsiteY14" fmla="*/ 994747 h 1106065"/>
              <a:gd name="connsiteX15" fmla="*/ 214711 w 478115"/>
              <a:gd name="connsiteY15" fmla="*/ 1090163 h 1106065"/>
              <a:gd name="connsiteX16" fmla="*/ 238565 w 478115"/>
              <a:gd name="connsiteY16" fmla="*/ 1106065 h 1106065"/>
              <a:gd name="connsiteX17" fmla="*/ 246516 w 478115"/>
              <a:gd name="connsiteY17" fmla="*/ 1074260 h 1106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78115" h="1106065">
                <a:moveTo>
                  <a:pt x="7977" y="446107"/>
                </a:moveTo>
                <a:cubicBezTo>
                  <a:pt x="5327" y="432855"/>
                  <a:pt x="-440" y="419857"/>
                  <a:pt x="26" y="406351"/>
                </a:cubicBezTo>
                <a:cubicBezTo>
                  <a:pt x="4138" y="287085"/>
                  <a:pt x="6479" y="186496"/>
                  <a:pt x="63636" y="80347"/>
                </a:cubicBezTo>
                <a:cubicBezTo>
                  <a:pt x="78767" y="52246"/>
                  <a:pt x="98191" y="21992"/>
                  <a:pt x="127246" y="8785"/>
                </a:cubicBezTo>
                <a:cubicBezTo>
                  <a:pt x="161112" y="-6609"/>
                  <a:pt x="201459" y="3484"/>
                  <a:pt x="238565" y="834"/>
                </a:cubicBezTo>
                <a:cubicBezTo>
                  <a:pt x="280972" y="8785"/>
                  <a:pt x="325959" y="8093"/>
                  <a:pt x="365786" y="24688"/>
                </a:cubicBezTo>
                <a:cubicBezTo>
                  <a:pt x="400159" y="39010"/>
                  <a:pt x="437101" y="89978"/>
                  <a:pt x="461201" y="120104"/>
                </a:cubicBezTo>
                <a:cubicBezTo>
                  <a:pt x="477035" y="230942"/>
                  <a:pt x="492850" y="263698"/>
                  <a:pt x="453250" y="382497"/>
                </a:cubicBezTo>
                <a:cubicBezTo>
                  <a:pt x="448566" y="396550"/>
                  <a:pt x="372984" y="454812"/>
                  <a:pt x="365786" y="462010"/>
                </a:cubicBezTo>
                <a:cubicBezTo>
                  <a:pt x="346349" y="481447"/>
                  <a:pt x="320711" y="529816"/>
                  <a:pt x="310126" y="549474"/>
                </a:cubicBezTo>
                <a:cubicBezTo>
                  <a:pt x="282698" y="600412"/>
                  <a:pt x="288199" y="591405"/>
                  <a:pt x="270370" y="644890"/>
                </a:cubicBezTo>
                <a:cubicBezTo>
                  <a:pt x="267720" y="660793"/>
                  <a:pt x="266329" y="676957"/>
                  <a:pt x="262419" y="692598"/>
                </a:cubicBezTo>
                <a:cubicBezTo>
                  <a:pt x="258353" y="708860"/>
                  <a:pt x="248887" y="723711"/>
                  <a:pt x="246516" y="740305"/>
                </a:cubicBezTo>
                <a:cubicBezTo>
                  <a:pt x="216173" y="952707"/>
                  <a:pt x="259734" y="785486"/>
                  <a:pt x="222662" y="915234"/>
                </a:cubicBezTo>
                <a:cubicBezTo>
                  <a:pt x="220012" y="941738"/>
                  <a:pt x="218231" y="968344"/>
                  <a:pt x="214711" y="994747"/>
                </a:cubicBezTo>
                <a:cubicBezTo>
                  <a:pt x="209530" y="1033604"/>
                  <a:pt x="195908" y="1047857"/>
                  <a:pt x="214711" y="1090163"/>
                </a:cubicBezTo>
                <a:cubicBezTo>
                  <a:pt x="218592" y="1098896"/>
                  <a:pt x="230614" y="1100764"/>
                  <a:pt x="238565" y="1106065"/>
                </a:cubicBezTo>
                <a:lnTo>
                  <a:pt x="246516" y="1074260"/>
                </a:ln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Freeform: Shape 44">
            <a:extLst>
              <a:ext uri="{FF2B5EF4-FFF2-40B4-BE49-F238E27FC236}">
                <a16:creationId xmlns:a16="http://schemas.microsoft.com/office/drawing/2014/main" id="{DF07BAC4-9286-53FB-932A-CE2C2ABE592F}"/>
              </a:ext>
            </a:extLst>
          </p:cNvPr>
          <p:cNvSpPr/>
          <p:nvPr/>
        </p:nvSpPr>
        <p:spPr>
          <a:xfrm>
            <a:off x="7792151" y="4476124"/>
            <a:ext cx="159153" cy="170131"/>
          </a:xfrm>
          <a:custGeom>
            <a:avLst/>
            <a:gdLst>
              <a:gd name="connsiteX0" fmla="*/ 71689 w 159153"/>
              <a:gd name="connsiteY0" fmla="*/ 460 h 170131"/>
              <a:gd name="connsiteX1" fmla="*/ 31932 w 159153"/>
              <a:gd name="connsiteY1" fmla="*/ 16363 h 170131"/>
              <a:gd name="connsiteX2" fmla="*/ 127 w 159153"/>
              <a:gd name="connsiteY2" fmla="*/ 87925 h 170131"/>
              <a:gd name="connsiteX3" fmla="*/ 16030 w 159153"/>
              <a:gd name="connsiteY3" fmla="*/ 167438 h 170131"/>
              <a:gd name="connsiteX4" fmla="*/ 143251 w 159153"/>
              <a:gd name="connsiteY4" fmla="*/ 64071 h 170131"/>
              <a:gd name="connsiteX5" fmla="*/ 159153 w 159153"/>
              <a:gd name="connsiteY5" fmla="*/ 32266 h 170131"/>
              <a:gd name="connsiteX6" fmla="*/ 71689 w 159153"/>
              <a:gd name="connsiteY6" fmla="*/ 460 h 170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9153" h="170131">
                <a:moveTo>
                  <a:pt x="71689" y="460"/>
                </a:moveTo>
                <a:cubicBezTo>
                  <a:pt x="50485" y="-2191"/>
                  <a:pt x="42769" y="7074"/>
                  <a:pt x="31932" y="16363"/>
                </a:cubicBezTo>
                <a:cubicBezTo>
                  <a:pt x="25151" y="22176"/>
                  <a:pt x="1763" y="83836"/>
                  <a:pt x="127" y="87925"/>
                </a:cubicBezTo>
                <a:cubicBezTo>
                  <a:pt x="5428" y="114429"/>
                  <a:pt x="-10814" y="164280"/>
                  <a:pt x="16030" y="167438"/>
                </a:cubicBezTo>
                <a:cubicBezTo>
                  <a:pt x="155730" y="183873"/>
                  <a:pt x="123910" y="122093"/>
                  <a:pt x="143251" y="64071"/>
                </a:cubicBezTo>
                <a:cubicBezTo>
                  <a:pt x="146999" y="52826"/>
                  <a:pt x="153852" y="42868"/>
                  <a:pt x="159153" y="32266"/>
                </a:cubicBezTo>
                <a:cubicBezTo>
                  <a:pt x="115452" y="3131"/>
                  <a:pt x="92893" y="3111"/>
                  <a:pt x="71689" y="460"/>
                </a:cubicBezTo>
                <a:close/>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Isosceles Triangle 46">
            <a:extLst>
              <a:ext uri="{FF2B5EF4-FFF2-40B4-BE49-F238E27FC236}">
                <a16:creationId xmlns:a16="http://schemas.microsoft.com/office/drawing/2014/main" id="{93BC791B-37F1-E419-CD62-5104B750896C}"/>
              </a:ext>
            </a:extLst>
          </p:cNvPr>
          <p:cNvSpPr/>
          <p:nvPr/>
        </p:nvSpPr>
        <p:spPr>
          <a:xfrm>
            <a:off x="151074" y="3689405"/>
            <a:ext cx="2476809" cy="1258894"/>
          </a:xfrm>
          <a:custGeom>
            <a:avLst/>
            <a:gdLst>
              <a:gd name="connsiteX0" fmla="*/ 0 w 2476809"/>
              <a:gd name="connsiteY0" fmla="*/ 1258894 h 1258894"/>
              <a:gd name="connsiteX1" fmla="*/ 110724 w 2476809"/>
              <a:gd name="connsiteY1" fmla="*/ 851852 h 1258894"/>
              <a:gd name="connsiteX2" fmla="*/ 231720 w 2476809"/>
              <a:gd name="connsiteY2" fmla="*/ 407042 h 1258894"/>
              <a:gd name="connsiteX3" fmla="*/ 342444 w 2476809"/>
              <a:gd name="connsiteY3" fmla="*/ 0 h 1258894"/>
              <a:gd name="connsiteX4" fmla="*/ 769317 w 2476809"/>
              <a:gd name="connsiteY4" fmla="*/ 251779 h 1258894"/>
              <a:gd name="connsiteX5" fmla="*/ 1174846 w 2476809"/>
              <a:gd name="connsiteY5" fmla="*/ 490969 h 1258894"/>
              <a:gd name="connsiteX6" fmla="*/ 1601719 w 2476809"/>
              <a:gd name="connsiteY6" fmla="*/ 742747 h 1258894"/>
              <a:gd name="connsiteX7" fmla="*/ 1964561 w 2476809"/>
              <a:gd name="connsiteY7" fmla="*/ 956759 h 1258894"/>
              <a:gd name="connsiteX8" fmla="*/ 2476809 w 2476809"/>
              <a:gd name="connsiteY8" fmla="*/ 1258894 h 1258894"/>
              <a:gd name="connsiteX9" fmla="*/ 2055751 w 2476809"/>
              <a:gd name="connsiteY9" fmla="*/ 1258894 h 1258894"/>
              <a:gd name="connsiteX10" fmla="*/ 1560390 w 2476809"/>
              <a:gd name="connsiteY10" fmla="*/ 1258894 h 1258894"/>
              <a:gd name="connsiteX11" fmla="*/ 1139332 w 2476809"/>
              <a:gd name="connsiteY11" fmla="*/ 1258894 h 1258894"/>
              <a:gd name="connsiteX12" fmla="*/ 693507 w 2476809"/>
              <a:gd name="connsiteY12" fmla="*/ 1258894 h 1258894"/>
              <a:gd name="connsiteX13" fmla="*/ 0 w 2476809"/>
              <a:gd name="connsiteY13" fmla="*/ 1258894 h 1258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476809" h="1258894" fill="none" extrusionOk="0">
                <a:moveTo>
                  <a:pt x="0" y="1258894"/>
                </a:moveTo>
                <a:cubicBezTo>
                  <a:pt x="909" y="1109922"/>
                  <a:pt x="78795" y="1031977"/>
                  <a:pt x="110724" y="851852"/>
                </a:cubicBezTo>
                <a:cubicBezTo>
                  <a:pt x="142652" y="671727"/>
                  <a:pt x="205349" y="612200"/>
                  <a:pt x="231720" y="407042"/>
                </a:cubicBezTo>
                <a:cubicBezTo>
                  <a:pt x="258092" y="201884"/>
                  <a:pt x="326587" y="96673"/>
                  <a:pt x="342444" y="0"/>
                </a:cubicBezTo>
                <a:cubicBezTo>
                  <a:pt x="512537" y="41564"/>
                  <a:pt x="602577" y="216471"/>
                  <a:pt x="769317" y="251779"/>
                </a:cubicBezTo>
                <a:cubicBezTo>
                  <a:pt x="936057" y="287087"/>
                  <a:pt x="1017531" y="410604"/>
                  <a:pt x="1174846" y="490969"/>
                </a:cubicBezTo>
                <a:cubicBezTo>
                  <a:pt x="1332161" y="571334"/>
                  <a:pt x="1386402" y="676408"/>
                  <a:pt x="1601719" y="742747"/>
                </a:cubicBezTo>
                <a:cubicBezTo>
                  <a:pt x="1817036" y="809086"/>
                  <a:pt x="1842816" y="898461"/>
                  <a:pt x="1964561" y="956759"/>
                </a:cubicBezTo>
                <a:cubicBezTo>
                  <a:pt x="2086306" y="1015057"/>
                  <a:pt x="2226501" y="1191678"/>
                  <a:pt x="2476809" y="1258894"/>
                </a:cubicBezTo>
                <a:cubicBezTo>
                  <a:pt x="2387985" y="1271866"/>
                  <a:pt x="2186170" y="1224613"/>
                  <a:pt x="2055751" y="1258894"/>
                </a:cubicBezTo>
                <a:cubicBezTo>
                  <a:pt x="1925332" y="1293175"/>
                  <a:pt x="1803390" y="1212916"/>
                  <a:pt x="1560390" y="1258894"/>
                </a:cubicBezTo>
                <a:cubicBezTo>
                  <a:pt x="1317390" y="1304872"/>
                  <a:pt x="1245473" y="1226520"/>
                  <a:pt x="1139332" y="1258894"/>
                </a:cubicBezTo>
                <a:cubicBezTo>
                  <a:pt x="1033191" y="1291268"/>
                  <a:pt x="914407" y="1247738"/>
                  <a:pt x="693507" y="1258894"/>
                </a:cubicBezTo>
                <a:cubicBezTo>
                  <a:pt x="472607" y="1270050"/>
                  <a:pt x="154555" y="1252617"/>
                  <a:pt x="0" y="1258894"/>
                </a:cubicBezTo>
                <a:close/>
              </a:path>
              <a:path w="2476809" h="1258894" stroke="0" extrusionOk="0">
                <a:moveTo>
                  <a:pt x="0" y="1258894"/>
                </a:moveTo>
                <a:cubicBezTo>
                  <a:pt x="24678" y="1164199"/>
                  <a:pt x="107763" y="952545"/>
                  <a:pt x="107299" y="864441"/>
                </a:cubicBezTo>
                <a:cubicBezTo>
                  <a:pt x="106835" y="776337"/>
                  <a:pt x="203290" y="571558"/>
                  <a:pt x="224872" y="432220"/>
                </a:cubicBezTo>
                <a:cubicBezTo>
                  <a:pt x="246454" y="292882"/>
                  <a:pt x="348773" y="121476"/>
                  <a:pt x="342444" y="0"/>
                </a:cubicBezTo>
                <a:cubicBezTo>
                  <a:pt x="446488" y="52311"/>
                  <a:pt x="603842" y="166262"/>
                  <a:pt x="726630" y="226601"/>
                </a:cubicBezTo>
                <a:cubicBezTo>
                  <a:pt x="849418" y="286940"/>
                  <a:pt x="998050" y="404438"/>
                  <a:pt x="1196190" y="503558"/>
                </a:cubicBezTo>
                <a:cubicBezTo>
                  <a:pt x="1394330" y="602678"/>
                  <a:pt x="1423580" y="653774"/>
                  <a:pt x="1623063" y="755336"/>
                </a:cubicBezTo>
                <a:cubicBezTo>
                  <a:pt x="1822545" y="856898"/>
                  <a:pt x="1932031" y="1005291"/>
                  <a:pt x="2071280" y="1019704"/>
                </a:cubicBezTo>
                <a:cubicBezTo>
                  <a:pt x="2210529" y="1034117"/>
                  <a:pt x="2383469" y="1212389"/>
                  <a:pt x="2476809" y="1258894"/>
                </a:cubicBezTo>
                <a:cubicBezTo>
                  <a:pt x="2321518" y="1279831"/>
                  <a:pt x="2121541" y="1214092"/>
                  <a:pt x="2006215" y="1258894"/>
                </a:cubicBezTo>
                <a:cubicBezTo>
                  <a:pt x="1890889" y="1303696"/>
                  <a:pt x="1719684" y="1248024"/>
                  <a:pt x="1585158" y="1258894"/>
                </a:cubicBezTo>
                <a:cubicBezTo>
                  <a:pt x="1450632" y="1269764"/>
                  <a:pt x="1363216" y="1241273"/>
                  <a:pt x="1164100" y="1258894"/>
                </a:cubicBezTo>
                <a:cubicBezTo>
                  <a:pt x="964984" y="1276515"/>
                  <a:pt x="828403" y="1240752"/>
                  <a:pt x="743043" y="1258894"/>
                </a:cubicBezTo>
                <a:cubicBezTo>
                  <a:pt x="657683" y="1277036"/>
                  <a:pt x="257088" y="1204451"/>
                  <a:pt x="0" y="1258894"/>
                </a:cubicBezTo>
                <a:close/>
              </a:path>
            </a:pathLst>
          </a:custGeom>
          <a:ln>
            <a:extLst>
              <a:ext uri="{C807C97D-BFC1-408E-A445-0C87EB9F89A2}">
                <ask:lineSketchStyleProps xmlns:ask="http://schemas.microsoft.com/office/drawing/2018/sketchyshapes" sd="3185637050">
                  <a:prstGeom prst="triangle">
                    <a:avLst>
                      <a:gd name="adj" fmla="val 13826"/>
                    </a:avLst>
                  </a:prstGeom>
                  <ask:type>
                    <ask:lineSketchScribble/>
                  </ask:type>
                </ask:lineSketchStyleProps>
              </a:ext>
            </a:extLst>
          </a:ln>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n-US" b="1" dirty="0">
                <a:solidFill>
                  <a:schemeClr val="accent2"/>
                </a:solidFill>
                <a:latin typeface="Inter" panose="02000503000000020004" pitchFamily="2" charset="0"/>
                <a:ea typeface="Inter" panose="02000503000000020004" pitchFamily="2" charset="0"/>
              </a:rPr>
              <a:t>Previous experience</a:t>
            </a:r>
          </a:p>
        </p:txBody>
      </p:sp>
      <p:sp>
        <p:nvSpPr>
          <p:cNvPr id="49" name="Rectangle: Rounded Corners 48">
            <a:extLst>
              <a:ext uri="{FF2B5EF4-FFF2-40B4-BE49-F238E27FC236}">
                <a16:creationId xmlns:a16="http://schemas.microsoft.com/office/drawing/2014/main" id="{C3EBB662-CE51-BAAE-AB2A-D2E4A309484E}"/>
              </a:ext>
            </a:extLst>
          </p:cNvPr>
          <p:cNvSpPr/>
          <p:nvPr/>
        </p:nvSpPr>
        <p:spPr>
          <a:xfrm>
            <a:off x="4611425" y="146998"/>
            <a:ext cx="1314450" cy="664305"/>
          </a:xfrm>
          <a:custGeom>
            <a:avLst/>
            <a:gdLst>
              <a:gd name="connsiteX0" fmla="*/ 0 w 1314450"/>
              <a:gd name="connsiteY0" fmla="*/ 110720 h 664305"/>
              <a:gd name="connsiteX1" fmla="*/ 110720 w 1314450"/>
              <a:gd name="connsiteY1" fmla="*/ 0 h 664305"/>
              <a:gd name="connsiteX2" fmla="*/ 646295 w 1314450"/>
              <a:gd name="connsiteY2" fmla="*/ 0 h 664305"/>
              <a:gd name="connsiteX3" fmla="*/ 1203730 w 1314450"/>
              <a:gd name="connsiteY3" fmla="*/ 0 h 664305"/>
              <a:gd name="connsiteX4" fmla="*/ 1314450 w 1314450"/>
              <a:gd name="connsiteY4" fmla="*/ 110720 h 664305"/>
              <a:gd name="connsiteX5" fmla="*/ 1314450 w 1314450"/>
              <a:gd name="connsiteY5" fmla="*/ 553585 h 664305"/>
              <a:gd name="connsiteX6" fmla="*/ 1203730 w 1314450"/>
              <a:gd name="connsiteY6" fmla="*/ 664305 h 664305"/>
              <a:gd name="connsiteX7" fmla="*/ 657225 w 1314450"/>
              <a:gd name="connsiteY7" fmla="*/ 664305 h 664305"/>
              <a:gd name="connsiteX8" fmla="*/ 110720 w 1314450"/>
              <a:gd name="connsiteY8" fmla="*/ 664305 h 664305"/>
              <a:gd name="connsiteX9" fmla="*/ 0 w 1314450"/>
              <a:gd name="connsiteY9" fmla="*/ 553585 h 664305"/>
              <a:gd name="connsiteX10" fmla="*/ 0 w 1314450"/>
              <a:gd name="connsiteY10" fmla="*/ 110720 h 664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14450" h="664305" fill="none" extrusionOk="0">
                <a:moveTo>
                  <a:pt x="0" y="110720"/>
                </a:moveTo>
                <a:cubicBezTo>
                  <a:pt x="14623" y="56685"/>
                  <a:pt x="46025" y="-2409"/>
                  <a:pt x="110720" y="0"/>
                </a:cubicBezTo>
                <a:cubicBezTo>
                  <a:pt x="317975" y="-50212"/>
                  <a:pt x="522004" y="14957"/>
                  <a:pt x="646295" y="0"/>
                </a:cubicBezTo>
                <a:cubicBezTo>
                  <a:pt x="770586" y="-14957"/>
                  <a:pt x="1059347" y="14571"/>
                  <a:pt x="1203730" y="0"/>
                </a:cubicBezTo>
                <a:cubicBezTo>
                  <a:pt x="1264517" y="3544"/>
                  <a:pt x="1311964" y="50936"/>
                  <a:pt x="1314450" y="110720"/>
                </a:cubicBezTo>
                <a:cubicBezTo>
                  <a:pt x="1356258" y="272917"/>
                  <a:pt x="1293443" y="457241"/>
                  <a:pt x="1314450" y="553585"/>
                </a:cubicBezTo>
                <a:cubicBezTo>
                  <a:pt x="1310061" y="617925"/>
                  <a:pt x="1282722" y="663507"/>
                  <a:pt x="1203730" y="664305"/>
                </a:cubicBezTo>
                <a:cubicBezTo>
                  <a:pt x="1073903" y="728850"/>
                  <a:pt x="890179" y="608257"/>
                  <a:pt x="657225" y="664305"/>
                </a:cubicBezTo>
                <a:cubicBezTo>
                  <a:pt x="424272" y="720353"/>
                  <a:pt x="298791" y="663121"/>
                  <a:pt x="110720" y="664305"/>
                </a:cubicBezTo>
                <a:cubicBezTo>
                  <a:pt x="63526" y="656583"/>
                  <a:pt x="1681" y="630765"/>
                  <a:pt x="0" y="553585"/>
                </a:cubicBezTo>
                <a:cubicBezTo>
                  <a:pt x="-23080" y="437859"/>
                  <a:pt x="47110" y="221171"/>
                  <a:pt x="0" y="110720"/>
                </a:cubicBezTo>
                <a:close/>
              </a:path>
              <a:path w="1314450" h="664305" stroke="0" extrusionOk="0">
                <a:moveTo>
                  <a:pt x="0" y="110720"/>
                </a:moveTo>
                <a:cubicBezTo>
                  <a:pt x="5834" y="48397"/>
                  <a:pt x="60656" y="6322"/>
                  <a:pt x="110720" y="0"/>
                </a:cubicBezTo>
                <a:cubicBezTo>
                  <a:pt x="282314" y="-55856"/>
                  <a:pt x="393894" y="31080"/>
                  <a:pt x="657225" y="0"/>
                </a:cubicBezTo>
                <a:cubicBezTo>
                  <a:pt x="920557" y="-31080"/>
                  <a:pt x="964163" y="32283"/>
                  <a:pt x="1203730" y="0"/>
                </a:cubicBezTo>
                <a:cubicBezTo>
                  <a:pt x="1280725" y="-4655"/>
                  <a:pt x="1306456" y="48850"/>
                  <a:pt x="1314450" y="110720"/>
                </a:cubicBezTo>
                <a:cubicBezTo>
                  <a:pt x="1358168" y="208034"/>
                  <a:pt x="1312365" y="428362"/>
                  <a:pt x="1314450" y="553585"/>
                </a:cubicBezTo>
                <a:cubicBezTo>
                  <a:pt x="1312591" y="604591"/>
                  <a:pt x="1256287" y="664242"/>
                  <a:pt x="1203730" y="664305"/>
                </a:cubicBezTo>
                <a:cubicBezTo>
                  <a:pt x="1071195" y="697869"/>
                  <a:pt x="934068" y="637456"/>
                  <a:pt x="690015" y="664305"/>
                </a:cubicBezTo>
                <a:cubicBezTo>
                  <a:pt x="445962" y="691154"/>
                  <a:pt x="368890" y="648961"/>
                  <a:pt x="110720" y="664305"/>
                </a:cubicBezTo>
                <a:cubicBezTo>
                  <a:pt x="58676" y="656953"/>
                  <a:pt x="13962" y="614143"/>
                  <a:pt x="0" y="553585"/>
                </a:cubicBezTo>
                <a:cubicBezTo>
                  <a:pt x="-23105" y="443155"/>
                  <a:pt x="47168" y="205051"/>
                  <a:pt x="0" y="110720"/>
                </a:cubicBezTo>
                <a:close/>
              </a:path>
            </a:pathLst>
          </a:custGeom>
          <a:ln>
            <a:extLst>
              <a:ext uri="{C807C97D-BFC1-408E-A445-0C87EB9F89A2}">
                <ask:lineSketchStyleProps xmlns:ask="http://schemas.microsoft.com/office/drawing/2018/sketchyshapes" sd="4294930617">
                  <a:prstGeom prst="roundRect">
                    <a:avLst/>
                  </a:prstGeom>
                  <ask:type>
                    <ask:lineSketchScribble/>
                  </ask:type>
                </ask:lineSketchStyleProps>
              </a:ext>
            </a:extLst>
          </a:ln>
        </p:spPr>
        <p:style>
          <a:lnRef idx="1">
            <a:schemeClr val="accent4"/>
          </a:lnRef>
          <a:fillRef idx="2">
            <a:schemeClr val="accent4"/>
          </a:fillRef>
          <a:effectRef idx="1">
            <a:schemeClr val="accent4"/>
          </a:effectRef>
          <a:fontRef idx="minor">
            <a:schemeClr val="dk1"/>
          </a:fontRef>
        </p:style>
        <p:txBody>
          <a:bodyPr rtlCol="0" anchor="ctr"/>
          <a:lstStyle/>
          <a:p>
            <a:pPr algn="ctr"/>
            <a:r>
              <a:rPr lang="en-US" b="1" dirty="0"/>
              <a:t>Future endeavors</a:t>
            </a:r>
          </a:p>
        </p:txBody>
      </p:sp>
      <p:cxnSp>
        <p:nvCxnSpPr>
          <p:cNvPr id="53" name="Connector: Elbow 52">
            <a:extLst>
              <a:ext uri="{FF2B5EF4-FFF2-40B4-BE49-F238E27FC236}">
                <a16:creationId xmlns:a16="http://schemas.microsoft.com/office/drawing/2014/main" id="{4CC78DE4-F91E-6895-6EE3-76FE70A647CB}"/>
              </a:ext>
            </a:extLst>
          </p:cNvPr>
          <p:cNvCxnSpPr>
            <a:stCxn id="21" idx="14"/>
            <a:endCxn id="49" idx="1"/>
          </p:cNvCxnSpPr>
          <p:nvPr/>
        </p:nvCxnSpPr>
        <p:spPr>
          <a:xfrm flipV="1">
            <a:off x="3832860" y="479151"/>
            <a:ext cx="778565" cy="229509"/>
          </a:xfrm>
          <a:prstGeom prst="bentConnector3">
            <a:avLst/>
          </a:prstGeom>
          <a:ln w="28575">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55" name="Connector: Curved 54">
            <a:extLst>
              <a:ext uri="{FF2B5EF4-FFF2-40B4-BE49-F238E27FC236}">
                <a16:creationId xmlns:a16="http://schemas.microsoft.com/office/drawing/2014/main" id="{B4355D2B-F1C9-D373-7331-39F3B056E129}"/>
              </a:ext>
            </a:extLst>
          </p:cNvPr>
          <p:cNvCxnSpPr>
            <a:stCxn id="10" idx="1"/>
            <a:endCxn id="49" idx="3"/>
          </p:cNvCxnSpPr>
          <p:nvPr/>
        </p:nvCxnSpPr>
        <p:spPr>
          <a:xfrm rot="16200000" flipV="1">
            <a:off x="6086811" y="318216"/>
            <a:ext cx="325759" cy="647629"/>
          </a:xfrm>
          <a:prstGeom prst="curvedConnector4">
            <a:avLst>
              <a:gd name="adj1" fmla="val 70175"/>
              <a:gd name="adj2" fmla="val 77397"/>
            </a:avLst>
          </a:prstGeom>
          <a:ln w="38100">
            <a:tailEnd type="triangle"/>
          </a:ln>
          <a:effectLst>
            <a:glow rad="63500">
              <a:schemeClr val="accent5">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5C51C04E-5B1A-89F0-4CCC-6667F54E4576}"/>
              </a:ext>
            </a:extLst>
          </p:cNvPr>
          <p:cNvCxnSpPr>
            <a:cxnSpLocks/>
            <a:stCxn id="6" idx="1"/>
          </p:cNvCxnSpPr>
          <p:nvPr/>
        </p:nvCxnSpPr>
        <p:spPr>
          <a:xfrm flipH="1" flipV="1">
            <a:off x="10187" y="1219200"/>
            <a:ext cx="609396" cy="287460"/>
          </a:xfrm>
          <a:prstGeom prst="straightConnector1">
            <a:avLst/>
          </a:prstGeom>
          <a:ln>
            <a:solidFill>
              <a:schemeClr val="tx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6E42215A-22D1-097F-A3F7-9BA0D0A9B28D}"/>
              </a:ext>
            </a:extLst>
          </p:cNvPr>
          <p:cNvSpPr/>
          <p:nvPr/>
        </p:nvSpPr>
        <p:spPr>
          <a:xfrm>
            <a:off x="496379" y="1332310"/>
            <a:ext cx="3573971" cy="3525469"/>
          </a:xfrm>
          <a:prstGeom prst="rect">
            <a:avLst/>
          </a:prstGeom>
          <a:solidFill>
            <a:schemeClr val="accent5">
              <a:lumMod val="40000"/>
              <a:lumOff val="60000"/>
            </a:schemeClr>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2400" b="1" dirty="0">
                <a:solidFill>
                  <a:schemeClr val="bg1">
                    <a:lumMod val="10000"/>
                  </a:schemeClr>
                </a:solidFill>
              </a:rPr>
              <a:t>Beyond</a:t>
            </a:r>
          </a:p>
          <a:p>
            <a:pPr algn="ctr"/>
            <a:endParaRPr lang="en-US" sz="2400" b="1" dirty="0">
              <a:solidFill>
                <a:schemeClr val="bg1">
                  <a:lumMod val="10000"/>
                </a:schemeClr>
              </a:solidFill>
            </a:endParaRPr>
          </a:p>
          <a:p>
            <a:pPr algn="ctr"/>
            <a:r>
              <a:rPr lang="en-US" sz="1050" b="1" dirty="0">
                <a:solidFill>
                  <a:schemeClr val="bg1">
                    <a:lumMod val="10000"/>
                  </a:schemeClr>
                </a:solidFill>
                <a:hlinkClick r:id="rId3"/>
              </a:rPr>
              <a:t>https://autohack-idle.onrender.com/</a:t>
            </a:r>
            <a:endParaRPr lang="en-US" sz="1050" b="1" dirty="0">
              <a:solidFill>
                <a:schemeClr val="bg1">
                  <a:lumMod val="10000"/>
                </a:schemeClr>
              </a:solidFill>
            </a:endParaRPr>
          </a:p>
          <a:p>
            <a:pPr algn="ctr"/>
            <a:r>
              <a:rPr lang="en-US" sz="1050" b="1" dirty="0">
                <a:solidFill>
                  <a:schemeClr val="bg1">
                    <a:lumMod val="10000"/>
                  </a:schemeClr>
                </a:solidFill>
                <a:hlinkClick r:id="rId4"/>
              </a:rPr>
              <a:t>https://Friendivia.com/about/</a:t>
            </a:r>
            <a:endParaRPr lang="en-US" sz="1600" b="1" dirty="0">
              <a:solidFill>
                <a:schemeClr val="bg1">
                  <a:lumMod val="10000"/>
                </a:schemeClr>
              </a:solidFill>
            </a:endParaRPr>
          </a:p>
        </p:txBody>
      </p:sp>
    </p:spTree>
    <p:extLst>
      <p:ext uri="{BB962C8B-B14F-4D97-AF65-F5344CB8AC3E}">
        <p14:creationId xmlns:p14="http://schemas.microsoft.com/office/powerpoint/2010/main" val="10419092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479C50-27CC-3AC5-B8D7-4DAFD0883B39}"/>
              </a:ext>
            </a:extLst>
          </p:cNvPr>
          <p:cNvSpPr>
            <a:spLocks noGrp="1"/>
          </p:cNvSpPr>
          <p:nvPr>
            <p:ph type="title"/>
          </p:nvPr>
        </p:nvSpPr>
        <p:spPr/>
        <p:txBody>
          <a:bodyPr>
            <a:noAutofit/>
          </a:bodyPr>
          <a:lstStyle/>
          <a:p>
            <a:r>
              <a:rPr lang="en-US" sz="3200" dirty="0"/>
              <a:t>Friendivia!</a:t>
            </a:r>
          </a:p>
        </p:txBody>
      </p:sp>
      <p:sp>
        <p:nvSpPr>
          <p:cNvPr id="3" name="TextBox 2">
            <a:extLst>
              <a:ext uri="{FF2B5EF4-FFF2-40B4-BE49-F238E27FC236}">
                <a16:creationId xmlns:a16="http://schemas.microsoft.com/office/drawing/2014/main" id="{596CEC0B-A599-DAD0-AB92-D75B6E320914}"/>
              </a:ext>
            </a:extLst>
          </p:cNvPr>
          <p:cNvSpPr txBox="1"/>
          <p:nvPr/>
        </p:nvSpPr>
        <p:spPr>
          <a:xfrm>
            <a:off x="2834640" y="709948"/>
            <a:ext cx="5237331" cy="307777"/>
          </a:xfrm>
          <a:prstGeom prst="rect">
            <a:avLst/>
          </a:prstGeom>
          <a:noFill/>
        </p:spPr>
        <p:txBody>
          <a:bodyPr wrap="none" rtlCol="0">
            <a:spAutoFit/>
          </a:bodyPr>
          <a:lstStyle/>
          <a:p>
            <a:r>
              <a:rPr lang="en-US" i="1" dirty="0"/>
              <a:t>A game developed by Tech Outreach students in Summer 2023!</a:t>
            </a:r>
          </a:p>
        </p:txBody>
      </p:sp>
      <p:pic>
        <p:nvPicPr>
          <p:cNvPr id="5" name="Picture 4">
            <a:extLst>
              <a:ext uri="{FF2B5EF4-FFF2-40B4-BE49-F238E27FC236}">
                <a16:creationId xmlns:a16="http://schemas.microsoft.com/office/drawing/2014/main" id="{990DFE22-4E08-F782-FFFB-EDCA91D32FBA}"/>
              </a:ext>
            </a:extLst>
          </p:cNvPr>
          <p:cNvPicPr>
            <a:picLocks noChangeAspect="1"/>
          </p:cNvPicPr>
          <p:nvPr/>
        </p:nvPicPr>
        <p:blipFill>
          <a:blip r:embed="rId3"/>
          <a:stretch>
            <a:fillRect/>
          </a:stretch>
        </p:blipFill>
        <p:spPr>
          <a:xfrm>
            <a:off x="1025718" y="1181785"/>
            <a:ext cx="7092563" cy="3642706"/>
          </a:xfrm>
          <a:prstGeom prst="rect">
            <a:avLst/>
          </a:prstGeom>
        </p:spPr>
      </p:pic>
    </p:spTree>
    <p:extLst>
      <p:ext uri="{BB962C8B-B14F-4D97-AF65-F5344CB8AC3E}">
        <p14:creationId xmlns:p14="http://schemas.microsoft.com/office/powerpoint/2010/main" val="20096625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8EEF0-12E0-F76E-8495-3ABBDAD770F7}"/>
              </a:ext>
            </a:extLst>
          </p:cNvPr>
          <p:cNvSpPr>
            <a:spLocks noGrp="1"/>
          </p:cNvSpPr>
          <p:nvPr>
            <p:ph type="ctrTitle"/>
          </p:nvPr>
        </p:nvSpPr>
        <p:spPr/>
        <p:txBody>
          <a:bodyPr/>
          <a:lstStyle/>
          <a:p>
            <a:r>
              <a:rPr lang="en-US" dirty="0"/>
              <a:t>Presentation</a:t>
            </a:r>
          </a:p>
        </p:txBody>
      </p:sp>
      <p:sp>
        <p:nvSpPr>
          <p:cNvPr id="3" name="Subtitle 2">
            <a:extLst>
              <a:ext uri="{FF2B5EF4-FFF2-40B4-BE49-F238E27FC236}">
                <a16:creationId xmlns:a16="http://schemas.microsoft.com/office/drawing/2014/main" id="{5B732C89-7E8A-0693-1119-BB61D2112909}"/>
              </a:ext>
            </a:extLst>
          </p:cNvPr>
          <p:cNvSpPr>
            <a:spLocks noGrp="1"/>
          </p:cNvSpPr>
          <p:nvPr>
            <p:ph type="subTitle" idx="1"/>
          </p:nvPr>
        </p:nvSpPr>
        <p:spPr/>
        <p:txBody>
          <a:bodyPr/>
          <a:lstStyle/>
          <a:p>
            <a:r>
              <a:rPr lang="en-US" dirty="0"/>
              <a:t>it’s time to learn about the web!</a:t>
            </a:r>
          </a:p>
        </p:txBody>
      </p:sp>
    </p:spTree>
    <p:extLst>
      <p:ext uri="{BB962C8B-B14F-4D97-AF65-F5344CB8AC3E}">
        <p14:creationId xmlns:p14="http://schemas.microsoft.com/office/powerpoint/2010/main" val="8478202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txBox="1">
            <a:spLocks noGrp="1"/>
          </p:cNvSpPr>
          <p:nvPr>
            <p:ph type="body" idx="1"/>
          </p:nvPr>
        </p:nvSpPr>
        <p:spPr>
          <a:xfrm>
            <a:off x="1345675" y="240400"/>
            <a:ext cx="71178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sz="4800" b="1"/>
              <a:t>raise your hand</a:t>
            </a:r>
            <a:r>
              <a:rPr lang="en" sz="4800"/>
              <a:t> if you have ever been to a website.</a:t>
            </a:r>
            <a:endParaRPr sz="4800"/>
          </a:p>
        </p:txBody>
      </p:sp>
      <p:sp>
        <p:nvSpPr>
          <p:cNvPr id="62" name="Google Shape;62;p14"/>
          <p:cNvSpPr/>
          <p:nvPr/>
        </p:nvSpPr>
        <p:spPr>
          <a:xfrm>
            <a:off x="665375" y="-25"/>
            <a:ext cx="216900" cy="51435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3" name="Google Shape;63;p14"/>
          <p:cNvPicPr preferRelativeResize="0"/>
          <p:nvPr/>
        </p:nvPicPr>
        <p:blipFill>
          <a:blip r:embed="rId3">
            <a:alphaModFix/>
          </a:blip>
          <a:stretch>
            <a:fillRect/>
          </a:stretch>
        </p:blipFill>
        <p:spPr>
          <a:xfrm>
            <a:off x="6487376" y="2078325"/>
            <a:ext cx="2535175" cy="4428700"/>
          </a:xfrm>
          <a:prstGeom prst="rect">
            <a:avLst/>
          </a:prstGeom>
          <a:noFill/>
          <a:ln>
            <a:noFill/>
          </a:ln>
        </p:spPr>
      </p:pic>
      <p:sp>
        <p:nvSpPr>
          <p:cNvPr id="2" name="Rectangle 1">
            <a:extLst>
              <a:ext uri="{FF2B5EF4-FFF2-40B4-BE49-F238E27FC236}">
                <a16:creationId xmlns:a16="http://schemas.microsoft.com/office/drawing/2014/main" id="{67FA7526-E0CE-3575-0F11-F63F6EE5A705}"/>
              </a:ext>
            </a:extLst>
          </p:cNvPr>
          <p:cNvSpPr/>
          <p:nvPr/>
        </p:nvSpPr>
        <p:spPr>
          <a:xfrm>
            <a:off x="1828800" y="3656800"/>
            <a:ext cx="4195176" cy="70846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Inter" panose="02000503000000020004" pitchFamily="2" charset="0"/>
                <a:ea typeface="Inter" panose="02000503000000020004" pitchFamily="2" charset="0"/>
              </a:rPr>
              <a:t>What websites have you visited?</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5"/>
          <p:cNvSpPr txBox="1">
            <a:spLocks noGrp="1"/>
          </p:cNvSpPr>
          <p:nvPr>
            <p:ph type="title"/>
          </p:nvPr>
        </p:nvSpPr>
        <p:spPr>
          <a:xfrm>
            <a:off x="451775" y="-134575"/>
            <a:ext cx="4317900" cy="201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600"/>
              <a:t>one example:</a:t>
            </a:r>
            <a:r>
              <a:rPr lang="en" sz="4800"/>
              <a:t> </a:t>
            </a:r>
            <a:r>
              <a:rPr lang="en" sz="6000" b="1"/>
              <a:t>Wikipedia</a:t>
            </a:r>
            <a:endParaRPr sz="6000" b="1"/>
          </a:p>
        </p:txBody>
      </p:sp>
      <p:sp>
        <p:nvSpPr>
          <p:cNvPr id="69" name="Google Shape;69;p15"/>
          <p:cNvSpPr txBox="1">
            <a:spLocks noGrp="1"/>
          </p:cNvSpPr>
          <p:nvPr>
            <p:ph type="body" idx="1"/>
          </p:nvPr>
        </p:nvSpPr>
        <p:spPr>
          <a:xfrm>
            <a:off x="451775" y="1846575"/>
            <a:ext cx="4317900" cy="2864400"/>
          </a:xfrm>
          <a:prstGeom prst="rect">
            <a:avLst/>
          </a:prstGeom>
        </p:spPr>
        <p:txBody>
          <a:bodyPr spcFirstLastPara="1" wrap="square" lIns="91425" tIns="91425" rIns="91425" bIns="91425" anchor="t" anchorCtr="0">
            <a:normAutofit fontScale="92500" lnSpcReduction="20000"/>
          </a:bodyPr>
          <a:lstStyle/>
          <a:p>
            <a:pPr marL="457200" lvl="0" indent="-325755" algn="l" rtl="0">
              <a:spcBef>
                <a:spcPts val="0"/>
              </a:spcBef>
              <a:spcAft>
                <a:spcPts val="0"/>
              </a:spcAft>
              <a:buSzPct val="100000"/>
              <a:buAutoNum type="arabicPeriod"/>
            </a:pPr>
            <a:r>
              <a:rPr lang="en" dirty="0">
                <a:latin typeface="Inter" panose="02000503000000020004" pitchFamily="2" charset="0"/>
                <a:ea typeface="Inter" panose="02000503000000020004" pitchFamily="2" charset="0"/>
              </a:rPr>
              <a:t>Open Google Chrome</a:t>
            </a:r>
            <a:endParaRPr dirty="0">
              <a:latin typeface="Inter" panose="02000503000000020004" pitchFamily="2" charset="0"/>
              <a:ea typeface="Inter" panose="02000503000000020004" pitchFamily="2" charset="0"/>
            </a:endParaRPr>
          </a:p>
          <a:p>
            <a:pPr marL="685800" lvl="0" indent="-228600" algn="l" rtl="0">
              <a:spcBef>
                <a:spcPts val="1200"/>
              </a:spcBef>
              <a:spcAft>
                <a:spcPts val="0"/>
              </a:spcAft>
              <a:buFont typeface="+mj-lt"/>
              <a:buAutoNum type="arabicPeriod"/>
            </a:pPr>
            <a:endParaRPr sz="150" dirty="0">
              <a:latin typeface="Inter" panose="02000503000000020004" pitchFamily="2" charset="0"/>
              <a:ea typeface="Inter" panose="02000503000000020004" pitchFamily="2" charset="0"/>
            </a:endParaRPr>
          </a:p>
          <a:p>
            <a:pPr marL="457200" lvl="0" indent="-325755" algn="l" rtl="0">
              <a:spcBef>
                <a:spcPts val="1200"/>
              </a:spcBef>
              <a:spcAft>
                <a:spcPts val="0"/>
              </a:spcAft>
              <a:buSzPct val="100000"/>
              <a:buAutoNum type="arabicPeriod"/>
            </a:pPr>
            <a:r>
              <a:rPr lang="en" dirty="0">
                <a:latin typeface="Inter" panose="02000503000000020004" pitchFamily="2" charset="0"/>
                <a:ea typeface="Inter" panose="02000503000000020004" pitchFamily="2" charset="0"/>
              </a:rPr>
              <a:t>Visit a page for a movie like </a:t>
            </a:r>
            <a:r>
              <a:rPr lang="en" b="1" u="sng" dirty="0">
                <a:solidFill>
                  <a:schemeClr val="hlink"/>
                </a:solidFill>
                <a:latin typeface="Inter" panose="02000503000000020004" pitchFamily="2" charset="0"/>
                <a:ea typeface="Inter" panose="02000503000000020004" pitchFamily="2" charset="0"/>
                <a:hlinkClick r:id="rId3"/>
              </a:rPr>
              <a:t>2001: A Space Odyssey</a:t>
            </a:r>
            <a:endParaRPr b="1" dirty="0">
              <a:latin typeface="Inter" panose="02000503000000020004" pitchFamily="2" charset="0"/>
              <a:ea typeface="Inter" panose="02000503000000020004" pitchFamily="2" charset="0"/>
            </a:endParaRPr>
          </a:p>
          <a:p>
            <a:pPr marL="685800" lvl="0" indent="-228600" algn="l" rtl="0">
              <a:spcBef>
                <a:spcPts val="1200"/>
              </a:spcBef>
              <a:spcAft>
                <a:spcPts val="0"/>
              </a:spcAft>
              <a:buFont typeface="+mj-lt"/>
              <a:buAutoNum type="arabicPeriod"/>
            </a:pPr>
            <a:endParaRPr sz="150" b="1" dirty="0">
              <a:latin typeface="Inter" panose="02000503000000020004" pitchFamily="2" charset="0"/>
              <a:ea typeface="Inter" panose="02000503000000020004" pitchFamily="2" charset="0"/>
            </a:endParaRPr>
          </a:p>
          <a:p>
            <a:pPr marL="457200" lvl="0" indent="-325755" algn="l" rtl="0">
              <a:spcBef>
                <a:spcPts val="1200"/>
              </a:spcBef>
              <a:spcAft>
                <a:spcPts val="0"/>
              </a:spcAft>
              <a:buSzPct val="100000"/>
              <a:buAutoNum type="arabicPeriod"/>
            </a:pPr>
            <a:r>
              <a:rPr lang="en" dirty="0">
                <a:latin typeface="Inter" panose="02000503000000020004" pitchFamily="2" charset="0"/>
                <a:ea typeface="Inter" panose="02000503000000020004" pitchFamily="2" charset="0"/>
              </a:rPr>
              <a:t>Right click and select the </a:t>
            </a:r>
            <a:r>
              <a:rPr lang="en" b="1" dirty="0">
                <a:latin typeface="Inter" panose="02000503000000020004" pitchFamily="2" charset="0"/>
                <a:ea typeface="Inter" panose="02000503000000020004" pitchFamily="2" charset="0"/>
              </a:rPr>
              <a:t>View page source</a:t>
            </a:r>
            <a:r>
              <a:rPr lang="en" dirty="0">
                <a:latin typeface="Inter" panose="02000503000000020004" pitchFamily="2" charset="0"/>
                <a:ea typeface="Inter" panose="02000503000000020004" pitchFamily="2" charset="0"/>
              </a:rPr>
              <a:t> option</a:t>
            </a:r>
            <a:endParaRPr dirty="0">
              <a:latin typeface="Inter" panose="02000503000000020004" pitchFamily="2" charset="0"/>
              <a:ea typeface="Inter" panose="02000503000000020004" pitchFamily="2" charset="0"/>
            </a:endParaRPr>
          </a:p>
          <a:p>
            <a:pPr marL="685800" lvl="0" indent="-228600" algn="l" rtl="0">
              <a:spcBef>
                <a:spcPts val="1200"/>
              </a:spcBef>
              <a:spcAft>
                <a:spcPts val="0"/>
              </a:spcAft>
              <a:buFont typeface="+mj-lt"/>
              <a:buAutoNum type="arabicPeriod"/>
            </a:pPr>
            <a:endParaRPr sz="100" dirty="0">
              <a:latin typeface="Inter" panose="02000503000000020004" pitchFamily="2" charset="0"/>
              <a:ea typeface="Inter" panose="02000503000000020004" pitchFamily="2" charset="0"/>
            </a:endParaRPr>
          </a:p>
          <a:p>
            <a:pPr marL="457200" lvl="0" indent="-325755" algn="l" rtl="0">
              <a:spcBef>
                <a:spcPts val="1200"/>
              </a:spcBef>
              <a:spcAft>
                <a:spcPts val="0"/>
              </a:spcAft>
              <a:buSzPct val="100000"/>
              <a:buAutoNum type="arabicPeriod"/>
            </a:pPr>
            <a:r>
              <a:rPr lang="en" dirty="0">
                <a:latin typeface="Inter" panose="02000503000000020004" pitchFamily="2" charset="0"/>
                <a:ea typeface="Inter" panose="02000503000000020004" pitchFamily="2" charset="0"/>
              </a:rPr>
              <a:t>Look at the </a:t>
            </a:r>
            <a:r>
              <a:rPr lang="en" b="1" dirty="0">
                <a:latin typeface="Inter" panose="02000503000000020004" pitchFamily="2" charset="0"/>
                <a:ea typeface="Inter" panose="02000503000000020004" pitchFamily="2" charset="0"/>
              </a:rPr>
              <a:t>HTML code</a:t>
            </a:r>
            <a:r>
              <a:rPr lang="en" dirty="0">
                <a:latin typeface="Inter" panose="02000503000000020004" pitchFamily="2" charset="0"/>
                <a:ea typeface="Inter" panose="02000503000000020004" pitchFamily="2" charset="0"/>
              </a:rPr>
              <a:t> that powers the site!</a:t>
            </a:r>
            <a:endParaRPr dirty="0">
              <a:latin typeface="Inter" panose="02000503000000020004" pitchFamily="2" charset="0"/>
              <a:ea typeface="Inter" panose="02000503000000020004" pitchFamily="2" charset="0"/>
            </a:endParaRPr>
          </a:p>
        </p:txBody>
      </p:sp>
      <p:pic>
        <p:nvPicPr>
          <p:cNvPr id="70" name="Google Shape;70;p15"/>
          <p:cNvPicPr preferRelativeResize="0"/>
          <p:nvPr/>
        </p:nvPicPr>
        <p:blipFill>
          <a:blip r:embed="rId4">
            <a:alphaModFix/>
          </a:blip>
          <a:stretch>
            <a:fillRect/>
          </a:stretch>
        </p:blipFill>
        <p:spPr>
          <a:xfrm>
            <a:off x="5131786" y="0"/>
            <a:ext cx="3471429" cy="514350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6"/>
          <p:cNvSpPr txBox="1">
            <a:spLocks noGrp="1"/>
          </p:cNvSpPr>
          <p:nvPr>
            <p:ph type="title"/>
          </p:nvPr>
        </p:nvSpPr>
        <p:spPr>
          <a:xfrm>
            <a:off x="882275" y="174350"/>
            <a:ext cx="7993500" cy="115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7200" b="1"/>
              <a:t>HTML</a:t>
            </a:r>
            <a:endParaRPr sz="7200" b="1"/>
          </a:p>
        </p:txBody>
      </p:sp>
      <p:sp>
        <p:nvSpPr>
          <p:cNvPr id="76" name="Google Shape;76;p16"/>
          <p:cNvSpPr txBox="1">
            <a:spLocks noGrp="1"/>
          </p:cNvSpPr>
          <p:nvPr>
            <p:ph type="body" idx="1"/>
          </p:nvPr>
        </p:nvSpPr>
        <p:spPr>
          <a:xfrm>
            <a:off x="1098450" y="1644725"/>
            <a:ext cx="7734000" cy="310220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200" b="1" dirty="0">
                <a:latin typeface="Inter" panose="02000503000000020004" pitchFamily="2" charset="0"/>
                <a:ea typeface="Inter" panose="02000503000000020004" pitchFamily="2" charset="0"/>
              </a:rPr>
              <a:t>HTML</a:t>
            </a:r>
            <a:r>
              <a:rPr lang="en" sz="2200" dirty="0">
                <a:latin typeface="Inter" panose="02000503000000020004" pitchFamily="2" charset="0"/>
                <a:ea typeface="Inter" panose="02000503000000020004" pitchFamily="2" charset="0"/>
              </a:rPr>
              <a:t> stands for </a:t>
            </a:r>
            <a:r>
              <a:rPr lang="en" sz="2200" b="1" dirty="0">
                <a:latin typeface="Inter" panose="02000503000000020004" pitchFamily="2" charset="0"/>
                <a:ea typeface="Inter" panose="02000503000000020004" pitchFamily="2" charset="0"/>
              </a:rPr>
              <a:t>H</a:t>
            </a:r>
            <a:r>
              <a:rPr lang="en" sz="2200" dirty="0">
                <a:latin typeface="Inter" panose="02000503000000020004" pitchFamily="2" charset="0"/>
                <a:ea typeface="Inter" panose="02000503000000020004" pitchFamily="2" charset="0"/>
              </a:rPr>
              <a:t>yper</a:t>
            </a:r>
            <a:r>
              <a:rPr lang="en" sz="2200" b="1" dirty="0">
                <a:latin typeface="Inter" panose="02000503000000020004" pitchFamily="2" charset="0"/>
                <a:ea typeface="Inter" panose="02000503000000020004" pitchFamily="2" charset="0"/>
              </a:rPr>
              <a:t>T</a:t>
            </a:r>
            <a:r>
              <a:rPr lang="en" sz="2200" dirty="0">
                <a:latin typeface="Inter" panose="02000503000000020004" pitchFamily="2" charset="0"/>
                <a:ea typeface="Inter" panose="02000503000000020004" pitchFamily="2" charset="0"/>
              </a:rPr>
              <a:t>ext </a:t>
            </a:r>
            <a:r>
              <a:rPr lang="en" sz="2200" b="1" dirty="0">
                <a:latin typeface="Inter" panose="02000503000000020004" pitchFamily="2" charset="0"/>
                <a:ea typeface="Inter" panose="02000503000000020004" pitchFamily="2" charset="0"/>
              </a:rPr>
              <a:t>M</a:t>
            </a:r>
            <a:r>
              <a:rPr lang="en" sz="2200" dirty="0">
                <a:latin typeface="Inter" panose="02000503000000020004" pitchFamily="2" charset="0"/>
                <a:ea typeface="Inter" panose="02000503000000020004" pitchFamily="2" charset="0"/>
              </a:rPr>
              <a:t>arkup </a:t>
            </a:r>
            <a:r>
              <a:rPr lang="en" sz="2200" b="1" dirty="0">
                <a:latin typeface="Inter" panose="02000503000000020004" pitchFamily="2" charset="0"/>
                <a:ea typeface="Inter" panose="02000503000000020004" pitchFamily="2" charset="0"/>
              </a:rPr>
              <a:t>L</a:t>
            </a:r>
            <a:r>
              <a:rPr lang="en" sz="2200" dirty="0">
                <a:latin typeface="Inter" panose="02000503000000020004" pitchFamily="2" charset="0"/>
                <a:ea typeface="Inter" panose="02000503000000020004" pitchFamily="2" charset="0"/>
              </a:rPr>
              <a:t>anguage.</a:t>
            </a:r>
            <a:endParaRPr sz="2200" dirty="0">
              <a:latin typeface="Inter" panose="02000503000000020004" pitchFamily="2" charset="0"/>
              <a:ea typeface="Inter" panose="02000503000000020004" pitchFamily="2" charset="0"/>
            </a:endParaRPr>
          </a:p>
          <a:p>
            <a:pPr marL="0" lvl="0" indent="0" algn="l" rtl="0">
              <a:spcBef>
                <a:spcPts val="1200"/>
              </a:spcBef>
              <a:spcAft>
                <a:spcPts val="0"/>
              </a:spcAft>
              <a:buNone/>
            </a:pPr>
            <a:endParaRPr sz="2200" dirty="0">
              <a:latin typeface="Inter" panose="02000503000000020004" pitchFamily="2" charset="0"/>
              <a:ea typeface="Inter" panose="02000503000000020004" pitchFamily="2" charset="0"/>
            </a:endParaRPr>
          </a:p>
          <a:p>
            <a:pPr marL="0" lvl="0" indent="0" algn="l" rtl="0">
              <a:spcBef>
                <a:spcPts val="1200"/>
              </a:spcBef>
              <a:spcAft>
                <a:spcPts val="0"/>
              </a:spcAft>
              <a:buNone/>
            </a:pPr>
            <a:r>
              <a:rPr lang="en" sz="2200" dirty="0">
                <a:latin typeface="Inter" panose="02000503000000020004" pitchFamily="2" charset="0"/>
                <a:ea typeface="Inter" panose="02000503000000020004" pitchFamily="2" charset="0"/>
              </a:rPr>
              <a:t>You can use HTML to build websites.</a:t>
            </a:r>
            <a:endParaRPr sz="2200" dirty="0">
              <a:latin typeface="Inter" panose="02000503000000020004" pitchFamily="2" charset="0"/>
              <a:ea typeface="Inter" panose="02000503000000020004" pitchFamily="2" charset="0"/>
            </a:endParaRPr>
          </a:p>
          <a:p>
            <a:pPr marL="0" lvl="0" indent="0" algn="l" rtl="0">
              <a:spcBef>
                <a:spcPts val="1200"/>
              </a:spcBef>
              <a:spcAft>
                <a:spcPts val="0"/>
              </a:spcAft>
              <a:buNone/>
            </a:pPr>
            <a:endParaRPr sz="2200" dirty="0">
              <a:latin typeface="Inter" panose="02000503000000020004" pitchFamily="2" charset="0"/>
              <a:ea typeface="Inter" panose="02000503000000020004" pitchFamily="2" charset="0"/>
            </a:endParaRPr>
          </a:p>
          <a:p>
            <a:pPr marL="0" lvl="0" indent="0" algn="l" rtl="0">
              <a:spcBef>
                <a:spcPts val="1200"/>
              </a:spcBef>
              <a:spcAft>
                <a:spcPts val="1200"/>
              </a:spcAft>
              <a:buNone/>
            </a:pPr>
            <a:r>
              <a:rPr lang="en" sz="2200" dirty="0">
                <a:latin typeface="Inter" panose="02000503000000020004" pitchFamily="2" charset="0"/>
                <a:ea typeface="Inter" panose="02000503000000020004" pitchFamily="2" charset="0"/>
              </a:rPr>
              <a:t>Web browsers (like Google Chrome) take an HTML document and turn it into a nice looking page.</a:t>
            </a:r>
            <a:endParaRPr sz="2200" dirty="0">
              <a:latin typeface="Inter" panose="02000503000000020004" pitchFamily="2" charset="0"/>
              <a:ea typeface="Inter" panose="02000503000000020004" pitchFamily="2" charset="0"/>
            </a:endParaRPr>
          </a:p>
        </p:txBody>
      </p:sp>
      <p:sp>
        <p:nvSpPr>
          <p:cNvPr id="77" name="Google Shape;77;p16"/>
          <p:cNvSpPr/>
          <p:nvPr/>
        </p:nvSpPr>
        <p:spPr>
          <a:xfrm>
            <a:off x="665375" y="-25"/>
            <a:ext cx="216900" cy="51435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6">
                                            <p:txEl>
                                              <p:pRg st="0" end="0"/>
                                            </p:txEl>
                                          </p:spTgt>
                                        </p:tgtEl>
                                        <p:attrNameLst>
                                          <p:attrName>style.visibility</p:attrName>
                                        </p:attrNameLst>
                                      </p:cBhvr>
                                      <p:to>
                                        <p:strVal val="visible"/>
                                      </p:to>
                                    </p:set>
                                    <p:animEffect transition="in" filter="fade">
                                      <p:cBhvr>
                                        <p:cTn id="7" dur="500"/>
                                        <p:tgtEl>
                                          <p:spTgt spid="7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6">
                                            <p:txEl>
                                              <p:pRg st="2" end="2"/>
                                            </p:txEl>
                                          </p:spTgt>
                                        </p:tgtEl>
                                        <p:attrNameLst>
                                          <p:attrName>style.visibility</p:attrName>
                                        </p:attrNameLst>
                                      </p:cBhvr>
                                      <p:to>
                                        <p:strVal val="visible"/>
                                      </p:to>
                                    </p:set>
                                    <p:animEffect transition="in" filter="fade">
                                      <p:cBhvr>
                                        <p:cTn id="12" dur="500"/>
                                        <p:tgtEl>
                                          <p:spTgt spid="76">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6">
                                            <p:txEl>
                                              <p:pRg st="4" end="4"/>
                                            </p:txEl>
                                          </p:spTgt>
                                        </p:tgtEl>
                                        <p:attrNameLst>
                                          <p:attrName>style.visibility</p:attrName>
                                        </p:attrNameLst>
                                      </p:cBhvr>
                                      <p:to>
                                        <p:strVal val="visible"/>
                                      </p:to>
                                    </p:set>
                                    <p:animEffect transition="in" filter="fade">
                                      <p:cBhvr>
                                        <p:cTn id="17" dur="500"/>
                                        <p:tgtEl>
                                          <p:spTgt spid="7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7"/>
          <p:cNvSpPr txBox="1">
            <a:spLocks noGrp="1"/>
          </p:cNvSpPr>
          <p:nvPr>
            <p:ph type="title"/>
          </p:nvPr>
        </p:nvSpPr>
        <p:spPr>
          <a:xfrm>
            <a:off x="311700" y="0"/>
            <a:ext cx="8520600" cy="115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7200"/>
              <a:t>HTML </a:t>
            </a:r>
            <a:r>
              <a:rPr lang="en" sz="7200" b="1"/>
              <a:t>Elements</a:t>
            </a:r>
            <a:endParaRPr sz="7200" b="1"/>
          </a:p>
        </p:txBody>
      </p:sp>
      <p:sp>
        <p:nvSpPr>
          <p:cNvPr id="83" name="Google Shape;83;p17"/>
          <p:cNvSpPr txBox="1">
            <a:spLocks noGrp="1"/>
          </p:cNvSpPr>
          <p:nvPr>
            <p:ph type="body" idx="1"/>
          </p:nvPr>
        </p:nvSpPr>
        <p:spPr>
          <a:xfrm>
            <a:off x="311700" y="1152475"/>
            <a:ext cx="8520600" cy="619200"/>
          </a:xfrm>
          <a:prstGeom prst="rect">
            <a:avLst/>
          </a:prstGeom>
        </p:spPr>
        <p:txBody>
          <a:bodyPr spcFirstLastPara="1" wrap="square" lIns="91425" tIns="91425" rIns="91425" bIns="91425" anchor="t" anchorCtr="0">
            <a:normAutofit fontScale="77500" lnSpcReduction="20000"/>
          </a:bodyPr>
          <a:lstStyle/>
          <a:p>
            <a:pPr marL="0" lvl="0" indent="0" algn="ctr" rtl="0">
              <a:spcBef>
                <a:spcPts val="0"/>
              </a:spcBef>
              <a:spcAft>
                <a:spcPts val="1200"/>
              </a:spcAft>
              <a:buNone/>
            </a:pPr>
            <a:r>
              <a:rPr lang="en" sz="2400" b="1" dirty="0">
                <a:latin typeface="Inter" panose="02000503000000020004" pitchFamily="2" charset="0"/>
                <a:ea typeface="Inter" panose="02000503000000020004" pitchFamily="2" charset="0"/>
              </a:rPr>
              <a:t>What’s something you’ve seen on a website?</a:t>
            </a:r>
            <a:endParaRPr sz="2400" b="1" dirty="0">
              <a:latin typeface="Inter" panose="02000503000000020004" pitchFamily="2" charset="0"/>
              <a:ea typeface="Inter" panose="02000503000000020004" pitchFamily="2" charset="0"/>
            </a:endParaRPr>
          </a:p>
        </p:txBody>
      </p:sp>
      <p:pic>
        <p:nvPicPr>
          <p:cNvPr id="84" name="Google Shape;84;p17"/>
          <p:cNvPicPr preferRelativeResize="0"/>
          <p:nvPr/>
        </p:nvPicPr>
        <p:blipFill rotWithShape="1">
          <a:blip r:embed="rId3">
            <a:alphaModFix/>
          </a:blip>
          <a:srcRect l="1806"/>
          <a:stretch/>
        </p:blipFill>
        <p:spPr>
          <a:xfrm>
            <a:off x="-60390" y="4197450"/>
            <a:ext cx="3117515" cy="946050"/>
          </a:xfrm>
          <a:prstGeom prst="rect">
            <a:avLst/>
          </a:prstGeom>
          <a:noFill/>
          <a:ln>
            <a:noFill/>
          </a:ln>
        </p:spPr>
      </p:pic>
      <p:pic>
        <p:nvPicPr>
          <p:cNvPr id="85" name="Google Shape;85;p17"/>
          <p:cNvPicPr preferRelativeResize="0"/>
          <p:nvPr/>
        </p:nvPicPr>
        <p:blipFill rotWithShape="1">
          <a:blip r:embed="rId3">
            <a:alphaModFix/>
          </a:blip>
          <a:srcRect l="1806"/>
          <a:stretch/>
        </p:blipFill>
        <p:spPr>
          <a:xfrm>
            <a:off x="2980927" y="4197450"/>
            <a:ext cx="3117473" cy="946050"/>
          </a:xfrm>
          <a:prstGeom prst="rect">
            <a:avLst/>
          </a:prstGeom>
          <a:noFill/>
          <a:ln>
            <a:noFill/>
          </a:ln>
        </p:spPr>
      </p:pic>
      <p:pic>
        <p:nvPicPr>
          <p:cNvPr id="86" name="Google Shape;86;p17"/>
          <p:cNvPicPr preferRelativeResize="0"/>
          <p:nvPr/>
        </p:nvPicPr>
        <p:blipFill rotWithShape="1">
          <a:blip r:embed="rId3">
            <a:alphaModFix/>
          </a:blip>
          <a:srcRect l="1806"/>
          <a:stretch/>
        </p:blipFill>
        <p:spPr>
          <a:xfrm>
            <a:off x="6026500" y="4197450"/>
            <a:ext cx="3117500" cy="946050"/>
          </a:xfrm>
          <a:prstGeom prst="rect">
            <a:avLst/>
          </a:prstGeom>
          <a:noFill/>
          <a:ln>
            <a:noFill/>
          </a:ln>
        </p:spPr>
      </p:pic>
      <p:sp>
        <p:nvSpPr>
          <p:cNvPr id="87" name="Google Shape;87;p17"/>
          <p:cNvSpPr/>
          <p:nvPr/>
        </p:nvSpPr>
        <p:spPr>
          <a:xfrm>
            <a:off x="493425" y="1973675"/>
            <a:ext cx="919500" cy="7701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Inter" panose="02000503000000020004" pitchFamily="2" charset="0"/>
                <a:ea typeface="Inter" panose="02000503000000020004" pitchFamily="2" charset="0"/>
                <a:cs typeface="Space Mono"/>
                <a:sym typeface="Space Mono"/>
              </a:rPr>
              <a:t>text</a:t>
            </a:r>
            <a:endParaRPr>
              <a:latin typeface="Inter" panose="02000503000000020004" pitchFamily="2" charset="0"/>
              <a:ea typeface="Inter" panose="02000503000000020004" pitchFamily="2" charset="0"/>
              <a:cs typeface="Space Mono"/>
              <a:sym typeface="Space Mono"/>
            </a:endParaRPr>
          </a:p>
        </p:txBody>
      </p:sp>
      <p:sp>
        <p:nvSpPr>
          <p:cNvPr id="88" name="Google Shape;88;p17"/>
          <p:cNvSpPr/>
          <p:nvPr/>
        </p:nvSpPr>
        <p:spPr>
          <a:xfrm>
            <a:off x="929900" y="2929100"/>
            <a:ext cx="919500" cy="10392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Inter" panose="02000503000000020004" pitchFamily="2" charset="0"/>
                <a:ea typeface="Inter" panose="02000503000000020004" pitchFamily="2" charset="0"/>
                <a:cs typeface="Space Mono"/>
                <a:sym typeface="Space Mono"/>
              </a:rPr>
              <a:t>links</a:t>
            </a:r>
            <a:endParaRPr>
              <a:latin typeface="Inter" panose="02000503000000020004" pitchFamily="2" charset="0"/>
              <a:ea typeface="Inter" panose="02000503000000020004" pitchFamily="2" charset="0"/>
              <a:cs typeface="Space Mono"/>
              <a:sym typeface="Space Mono"/>
            </a:endParaRPr>
          </a:p>
        </p:txBody>
      </p:sp>
      <p:sp>
        <p:nvSpPr>
          <p:cNvPr id="89" name="Google Shape;89;p17"/>
          <p:cNvSpPr/>
          <p:nvPr/>
        </p:nvSpPr>
        <p:spPr>
          <a:xfrm>
            <a:off x="2158850" y="1973675"/>
            <a:ext cx="1377300" cy="1039200"/>
          </a:xfrm>
          <a:prstGeom prst="rect">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Inter" panose="02000503000000020004" pitchFamily="2" charset="0"/>
                <a:ea typeface="Inter" panose="02000503000000020004" pitchFamily="2" charset="0"/>
                <a:cs typeface="Space Mono"/>
                <a:sym typeface="Space Mono"/>
              </a:rPr>
              <a:t>pictures</a:t>
            </a:r>
            <a:endParaRPr>
              <a:latin typeface="Inter" panose="02000503000000020004" pitchFamily="2" charset="0"/>
              <a:ea typeface="Inter" panose="02000503000000020004" pitchFamily="2" charset="0"/>
              <a:cs typeface="Space Mono"/>
              <a:sym typeface="Space Mono"/>
            </a:endParaRPr>
          </a:p>
        </p:txBody>
      </p:sp>
      <p:sp>
        <p:nvSpPr>
          <p:cNvPr id="90" name="Google Shape;90;p17"/>
          <p:cNvSpPr/>
          <p:nvPr/>
        </p:nvSpPr>
        <p:spPr>
          <a:xfrm>
            <a:off x="2565425" y="3242000"/>
            <a:ext cx="1224900" cy="726300"/>
          </a:xfrm>
          <a:prstGeom prst="rect">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Inter" panose="02000503000000020004" pitchFamily="2" charset="0"/>
                <a:ea typeface="Inter" panose="02000503000000020004" pitchFamily="2" charset="0"/>
                <a:cs typeface="Space Mono"/>
                <a:sym typeface="Space Mono"/>
              </a:rPr>
              <a:t>videos</a:t>
            </a:r>
            <a:endParaRPr>
              <a:latin typeface="Inter" panose="02000503000000020004" pitchFamily="2" charset="0"/>
              <a:ea typeface="Inter" panose="02000503000000020004" pitchFamily="2" charset="0"/>
              <a:cs typeface="Space Mono"/>
              <a:sym typeface="Space Mono"/>
            </a:endParaRPr>
          </a:p>
        </p:txBody>
      </p:sp>
      <p:sp>
        <p:nvSpPr>
          <p:cNvPr id="91" name="Google Shape;91;p17"/>
          <p:cNvSpPr/>
          <p:nvPr/>
        </p:nvSpPr>
        <p:spPr>
          <a:xfrm>
            <a:off x="4506350" y="1973675"/>
            <a:ext cx="4031400" cy="19947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rgbClr val="E8EAED"/>
                </a:solidFill>
                <a:latin typeface="Inter" panose="02000503000000020004" pitchFamily="2" charset="0"/>
                <a:ea typeface="Inter" panose="02000503000000020004" pitchFamily="2" charset="0"/>
                <a:cs typeface="Space Mono"/>
                <a:sym typeface="Space Mono"/>
              </a:rPr>
              <a:t>every little thing on a website is an </a:t>
            </a:r>
            <a:r>
              <a:rPr lang="en" sz="3900" b="1">
                <a:solidFill>
                  <a:srgbClr val="E8EAED"/>
                </a:solidFill>
                <a:latin typeface="Inter" panose="02000503000000020004" pitchFamily="2" charset="0"/>
                <a:ea typeface="Inter" panose="02000503000000020004" pitchFamily="2" charset="0"/>
                <a:cs typeface="Space Mono"/>
                <a:sym typeface="Space Mono"/>
              </a:rPr>
              <a:t>element</a:t>
            </a:r>
            <a:r>
              <a:rPr lang="en" sz="3900">
                <a:solidFill>
                  <a:srgbClr val="E8EAED"/>
                </a:solidFill>
                <a:latin typeface="Inter" panose="02000503000000020004" pitchFamily="2" charset="0"/>
                <a:ea typeface="Inter" panose="02000503000000020004" pitchFamily="2" charset="0"/>
                <a:cs typeface="Space Mono"/>
                <a:sym typeface="Space Mono"/>
              </a:rPr>
              <a:t>.</a:t>
            </a:r>
            <a:r>
              <a:rPr lang="en" sz="2900" b="1">
                <a:solidFill>
                  <a:srgbClr val="E8EAED"/>
                </a:solidFill>
                <a:latin typeface="Inter" panose="02000503000000020004" pitchFamily="2" charset="0"/>
                <a:ea typeface="Inter" panose="02000503000000020004" pitchFamily="2" charset="0"/>
                <a:cs typeface="Space Mono"/>
                <a:sym typeface="Space Mono"/>
              </a:rPr>
              <a:t> </a:t>
            </a:r>
            <a:endParaRPr sz="2900" b="1">
              <a:solidFill>
                <a:srgbClr val="E8EAED"/>
              </a:solidFill>
              <a:latin typeface="Inter" panose="02000503000000020004" pitchFamily="2" charset="0"/>
              <a:ea typeface="Inter" panose="02000503000000020004" pitchFamily="2" charset="0"/>
              <a:cs typeface="Space Mono"/>
              <a:sym typeface="Space Mono"/>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7"/>
                                        </p:tgtEl>
                                        <p:attrNameLst>
                                          <p:attrName>style.visibility</p:attrName>
                                        </p:attrNameLst>
                                      </p:cBhvr>
                                      <p:to>
                                        <p:strVal val="visible"/>
                                      </p:to>
                                    </p:set>
                                    <p:animEffect transition="in" filter="fade">
                                      <p:cBhvr>
                                        <p:cTn id="7" dur="1000"/>
                                        <p:tgtEl>
                                          <p:spTgt spid="87"/>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88"/>
                                        </p:tgtEl>
                                        <p:attrNameLst>
                                          <p:attrName>style.visibility</p:attrName>
                                        </p:attrNameLst>
                                      </p:cBhvr>
                                      <p:to>
                                        <p:strVal val="visible"/>
                                      </p:to>
                                    </p:set>
                                    <p:animEffect transition="in" filter="fade">
                                      <p:cBhvr>
                                        <p:cTn id="11" dur="500"/>
                                        <p:tgtEl>
                                          <p:spTgt spid="88"/>
                                        </p:tgtEl>
                                      </p:cBhvr>
                                    </p:animEffect>
                                  </p:childTnLst>
                                </p:cTn>
                              </p:par>
                            </p:childTnLst>
                          </p:cTn>
                        </p:par>
                        <p:par>
                          <p:cTn id="12" fill="hold">
                            <p:stCondLst>
                              <p:cond delay="1500"/>
                            </p:stCondLst>
                            <p:childTnLst>
                              <p:par>
                                <p:cTn id="13" presetID="10" presetClass="entr" presetSubtype="0" fill="hold" nodeType="afterEffect">
                                  <p:stCondLst>
                                    <p:cond delay="0"/>
                                  </p:stCondLst>
                                  <p:childTnLst>
                                    <p:set>
                                      <p:cBhvr>
                                        <p:cTn id="14" dur="1" fill="hold">
                                          <p:stCondLst>
                                            <p:cond delay="0"/>
                                          </p:stCondLst>
                                        </p:cTn>
                                        <p:tgtEl>
                                          <p:spTgt spid="89"/>
                                        </p:tgtEl>
                                        <p:attrNameLst>
                                          <p:attrName>style.visibility</p:attrName>
                                        </p:attrNameLst>
                                      </p:cBhvr>
                                      <p:to>
                                        <p:strVal val="visible"/>
                                      </p:to>
                                    </p:set>
                                    <p:animEffect transition="in" filter="fade">
                                      <p:cBhvr>
                                        <p:cTn id="15" dur="300"/>
                                        <p:tgtEl>
                                          <p:spTgt spid="89"/>
                                        </p:tgtEl>
                                      </p:cBhvr>
                                    </p:animEffect>
                                  </p:childTnLst>
                                </p:cTn>
                              </p:par>
                            </p:childTnLst>
                          </p:cTn>
                        </p:par>
                        <p:par>
                          <p:cTn id="16" fill="hold">
                            <p:stCondLst>
                              <p:cond delay="1800"/>
                            </p:stCondLst>
                            <p:childTnLst>
                              <p:par>
                                <p:cTn id="17" presetID="10" presetClass="entr" presetSubtype="0" fill="hold" nodeType="afterEffect">
                                  <p:stCondLst>
                                    <p:cond delay="0"/>
                                  </p:stCondLst>
                                  <p:childTnLst>
                                    <p:set>
                                      <p:cBhvr>
                                        <p:cTn id="18" dur="1" fill="hold">
                                          <p:stCondLst>
                                            <p:cond delay="0"/>
                                          </p:stCondLst>
                                        </p:cTn>
                                        <p:tgtEl>
                                          <p:spTgt spid="90"/>
                                        </p:tgtEl>
                                        <p:attrNameLst>
                                          <p:attrName>style.visibility</p:attrName>
                                        </p:attrNameLst>
                                      </p:cBhvr>
                                      <p:to>
                                        <p:strVal val="visible"/>
                                      </p:to>
                                    </p:set>
                                    <p:animEffect transition="in" filter="fade">
                                      <p:cBhvr>
                                        <p:cTn id="19" dur="500"/>
                                        <p:tgtEl>
                                          <p:spTgt spid="90"/>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91"/>
                                        </p:tgtEl>
                                        <p:attrNameLst>
                                          <p:attrName>style.visibility</p:attrName>
                                        </p:attrNameLst>
                                      </p:cBhvr>
                                      <p:to>
                                        <p:strVal val="visible"/>
                                      </p:to>
                                    </p:set>
                                    <p:animEffect transition="in" filter="fade">
                                      <p:cBhvr>
                                        <p:cTn id="24" dur="500"/>
                                        <p:tgtEl>
                                          <p:spTgt spid="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456A0612-ACF9-B51C-EF88-FD08D6C94617}"/>
              </a:ext>
            </a:extLst>
          </p:cNvPr>
          <p:cNvSpPr/>
          <p:nvPr/>
        </p:nvSpPr>
        <p:spPr>
          <a:xfrm>
            <a:off x="2290751" y="1376899"/>
            <a:ext cx="4356540" cy="612251"/>
          </a:xfrm>
          <a:prstGeom prst="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8C7716CA-0422-35B5-A5A1-78C141F2420C}"/>
              </a:ext>
            </a:extLst>
          </p:cNvPr>
          <p:cNvSpPr/>
          <p:nvPr/>
        </p:nvSpPr>
        <p:spPr>
          <a:xfrm>
            <a:off x="6647291" y="1383526"/>
            <a:ext cx="1661822" cy="612251"/>
          </a:xfrm>
          <a:prstGeom prst="rect">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9FA9873C-664E-7050-BBB8-801D953AD435}"/>
              </a:ext>
            </a:extLst>
          </p:cNvPr>
          <p:cNvSpPr/>
          <p:nvPr/>
        </p:nvSpPr>
        <p:spPr>
          <a:xfrm>
            <a:off x="1922615" y="1415332"/>
            <a:ext cx="368136" cy="540689"/>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0EFF1442-D6E0-A588-7E16-C31D44A72BE9}"/>
              </a:ext>
            </a:extLst>
          </p:cNvPr>
          <p:cNvSpPr/>
          <p:nvPr/>
        </p:nvSpPr>
        <p:spPr>
          <a:xfrm>
            <a:off x="914399" y="1415332"/>
            <a:ext cx="405517" cy="540689"/>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D2350BE-1CC4-2418-5BD2-FA1BD22219F3}"/>
              </a:ext>
            </a:extLst>
          </p:cNvPr>
          <p:cNvSpPr/>
          <p:nvPr/>
        </p:nvSpPr>
        <p:spPr>
          <a:xfrm>
            <a:off x="914399" y="1367623"/>
            <a:ext cx="1376352" cy="612251"/>
          </a:xfrm>
          <a:prstGeom prst="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5667219-9F6B-F138-795F-1F806AA2750B}"/>
              </a:ext>
            </a:extLst>
          </p:cNvPr>
          <p:cNvSpPr>
            <a:spLocks noGrp="1"/>
          </p:cNvSpPr>
          <p:nvPr>
            <p:ph type="title"/>
          </p:nvPr>
        </p:nvSpPr>
        <p:spPr/>
        <p:txBody>
          <a:bodyPr>
            <a:normAutofit fontScale="90000"/>
          </a:bodyPr>
          <a:lstStyle/>
          <a:p>
            <a:r>
              <a:rPr lang="en-US" dirty="0"/>
              <a:t>Our First HTML Element: A Header</a:t>
            </a:r>
          </a:p>
        </p:txBody>
      </p:sp>
      <p:sp>
        <p:nvSpPr>
          <p:cNvPr id="3" name="Text Placeholder 2">
            <a:extLst>
              <a:ext uri="{FF2B5EF4-FFF2-40B4-BE49-F238E27FC236}">
                <a16:creationId xmlns:a16="http://schemas.microsoft.com/office/drawing/2014/main" id="{3C4DA04C-9BCE-D801-638C-CF362B097A4C}"/>
              </a:ext>
            </a:extLst>
          </p:cNvPr>
          <p:cNvSpPr>
            <a:spLocks noGrp="1"/>
          </p:cNvSpPr>
          <p:nvPr>
            <p:ph type="body" idx="1"/>
          </p:nvPr>
        </p:nvSpPr>
        <p:spPr>
          <a:xfrm>
            <a:off x="311700" y="1152475"/>
            <a:ext cx="8520600" cy="1177257"/>
          </a:xfrm>
        </p:spPr>
        <p:txBody>
          <a:bodyPr>
            <a:normAutofit/>
          </a:bodyPr>
          <a:lstStyle/>
          <a:p>
            <a:pPr marL="114300" indent="0" algn="ctr">
              <a:buNone/>
            </a:pPr>
            <a:r>
              <a:rPr lang="en-US" sz="4800" dirty="0">
                <a:solidFill>
                  <a:schemeClr val="accent1"/>
                </a:solidFill>
                <a:latin typeface="Consolas" panose="020B0609020204030204" pitchFamily="49" charset="0"/>
              </a:rPr>
              <a:t>&lt;h1&gt;</a:t>
            </a:r>
            <a:r>
              <a:rPr lang="en-US" sz="4800" dirty="0">
                <a:latin typeface="Consolas" panose="020B0609020204030204" pitchFamily="49" charset="0"/>
              </a:rPr>
              <a:t>Mel’s Website</a:t>
            </a:r>
            <a:r>
              <a:rPr lang="en-US" sz="4800" dirty="0">
                <a:solidFill>
                  <a:schemeClr val="accent1"/>
                </a:solidFill>
                <a:latin typeface="Consolas" panose="020B0609020204030204" pitchFamily="49" charset="0"/>
              </a:rPr>
              <a:t>&lt;/h1&gt;</a:t>
            </a:r>
          </a:p>
        </p:txBody>
      </p:sp>
      <p:cxnSp>
        <p:nvCxnSpPr>
          <p:cNvPr id="6" name="Straight Arrow Connector 5">
            <a:extLst>
              <a:ext uri="{FF2B5EF4-FFF2-40B4-BE49-F238E27FC236}">
                <a16:creationId xmlns:a16="http://schemas.microsoft.com/office/drawing/2014/main" id="{A6623F99-D7EF-16F8-0203-0E2499EBF3CB}"/>
              </a:ext>
            </a:extLst>
          </p:cNvPr>
          <p:cNvCxnSpPr>
            <a:cxnSpLocks/>
            <a:stCxn id="13" idx="0"/>
          </p:cNvCxnSpPr>
          <p:nvPr/>
        </p:nvCxnSpPr>
        <p:spPr>
          <a:xfrm flipH="1" flipV="1">
            <a:off x="1099875" y="1995777"/>
            <a:ext cx="118661" cy="460331"/>
          </a:xfrm>
          <a:prstGeom prst="straightConnector1">
            <a:avLst/>
          </a:prstGeom>
          <a:ln w="28575">
            <a:solidFill>
              <a:schemeClr val="bg1">
                <a:lumMod val="1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16EDB45E-4E30-0178-3A26-8733377F7524}"/>
              </a:ext>
            </a:extLst>
          </p:cNvPr>
          <p:cNvCxnSpPr>
            <a:cxnSpLocks/>
            <a:stCxn id="13" idx="0"/>
          </p:cNvCxnSpPr>
          <p:nvPr/>
        </p:nvCxnSpPr>
        <p:spPr>
          <a:xfrm flipV="1">
            <a:off x="1218536" y="1994454"/>
            <a:ext cx="880390" cy="461654"/>
          </a:xfrm>
          <a:prstGeom prst="straightConnector1">
            <a:avLst/>
          </a:prstGeom>
          <a:ln w="28575">
            <a:solidFill>
              <a:schemeClr val="bg1">
                <a:lumMod val="1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536BE0B6-1E2F-EFE8-1BB7-AFACDBB43AD4}"/>
              </a:ext>
            </a:extLst>
          </p:cNvPr>
          <p:cNvSpPr/>
          <p:nvPr/>
        </p:nvSpPr>
        <p:spPr>
          <a:xfrm>
            <a:off x="311699" y="2456108"/>
            <a:ext cx="1813673" cy="2242367"/>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bg1">
                    <a:lumMod val="10000"/>
                  </a:schemeClr>
                </a:solidFill>
                <a:latin typeface="Consolas" panose="020B0609020204030204" pitchFamily="49" charset="0"/>
                <a:ea typeface="Inter" panose="02000503000000020004" pitchFamily="2" charset="0"/>
              </a:rPr>
              <a:t>&lt;</a:t>
            </a:r>
            <a:r>
              <a:rPr lang="en-US" sz="1600" b="1" dirty="0">
                <a:solidFill>
                  <a:schemeClr val="bg1">
                    <a:lumMod val="10000"/>
                  </a:schemeClr>
                </a:solidFill>
                <a:latin typeface="Inter" panose="02000503000000020004" pitchFamily="2" charset="0"/>
                <a:ea typeface="Inter" panose="02000503000000020004" pitchFamily="2" charset="0"/>
              </a:rPr>
              <a:t> and </a:t>
            </a:r>
            <a:r>
              <a:rPr lang="en-US" sz="3200" b="1" dirty="0">
                <a:solidFill>
                  <a:schemeClr val="bg1">
                    <a:lumMod val="10000"/>
                  </a:schemeClr>
                </a:solidFill>
                <a:latin typeface="Consolas" panose="020B0609020204030204" pitchFamily="49" charset="0"/>
                <a:ea typeface="Inter" panose="02000503000000020004" pitchFamily="2" charset="0"/>
              </a:rPr>
              <a:t>&gt;</a:t>
            </a:r>
            <a:endParaRPr lang="en-US" sz="1600" b="1" dirty="0">
              <a:solidFill>
                <a:schemeClr val="bg1">
                  <a:lumMod val="10000"/>
                </a:schemeClr>
              </a:solidFill>
              <a:latin typeface="Consolas" panose="020B0609020204030204" pitchFamily="49" charset="0"/>
              <a:ea typeface="Inter" panose="02000503000000020004" pitchFamily="2" charset="0"/>
            </a:endParaRPr>
          </a:p>
          <a:p>
            <a:pPr algn="ctr"/>
            <a:r>
              <a:rPr lang="en-US" dirty="0">
                <a:solidFill>
                  <a:schemeClr val="bg1">
                    <a:lumMod val="10000"/>
                  </a:schemeClr>
                </a:solidFill>
                <a:latin typeface="Inter" panose="02000503000000020004" pitchFamily="2" charset="0"/>
                <a:ea typeface="Inter" panose="02000503000000020004" pitchFamily="2" charset="0"/>
              </a:rPr>
              <a:t>Less-than and Greater-than signs</a:t>
            </a:r>
          </a:p>
          <a:p>
            <a:pPr algn="ctr"/>
            <a:endParaRPr lang="en-US" dirty="0">
              <a:solidFill>
                <a:schemeClr val="bg1">
                  <a:lumMod val="10000"/>
                </a:schemeClr>
              </a:solidFill>
              <a:latin typeface="Inter" panose="02000503000000020004" pitchFamily="2" charset="0"/>
              <a:ea typeface="Inter" panose="02000503000000020004" pitchFamily="2" charset="0"/>
            </a:endParaRPr>
          </a:p>
          <a:p>
            <a:pPr algn="ctr"/>
            <a:r>
              <a:rPr lang="en-US" sz="1600" b="1" dirty="0">
                <a:solidFill>
                  <a:schemeClr val="bg1">
                    <a:lumMod val="10000"/>
                  </a:schemeClr>
                </a:solidFill>
                <a:latin typeface="Inter" panose="02000503000000020004" pitchFamily="2" charset="0"/>
                <a:ea typeface="Inter" panose="02000503000000020004" pitchFamily="2" charset="0"/>
              </a:rPr>
              <a:t>A.K.A.</a:t>
            </a:r>
          </a:p>
          <a:p>
            <a:pPr algn="ctr"/>
            <a:r>
              <a:rPr lang="en-US" dirty="0">
                <a:solidFill>
                  <a:schemeClr val="bg1">
                    <a:lumMod val="10000"/>
                  </a:schemeClr>
                </a:solidFill>
                <a:latin typeface="Inter" panose="02000503000000020004" pitchFamily="2" charset="0"/>
                <a:ea typeface="Inter" panose="02000503000000020004" pitchFamily="2" charset="0"/>
              </a:rPr>
              <a:t>Angle Brackets</a:t>
            </a:r>
          </a:p>
          <a:p>
            <a:pPr algn="ctr"/>
            <a:r>
              <a:rPr lang="en-US" dirty="0">
                <a:solidFill>
                  <a:schemeClr val="bg1">
                    <a:lumMod val="10000"/>
                  </a:schemeClr>
                </a:solidFill>
                <a:latin typeface="Inter" panose="02000503000000020004" pitchFamily="2" charset="0"/>
                <a:ea typeface="Inter" panose="02000503000000020004" pitchFamily="2" charset="0"/>
              </a:rPr>
              <a:t>Alligators</a:t>
            </a:r>
          </a:p>
          <a:p>
            <a:pPr algn="ctr"/>
            <a:r>
              <a:rPr lang="en-US" dirty="0">
                <a:solidFill>
                  <a:schemeClr val="bg1">
                    <a:lumMod val="10000"/>
                  </a:schemeClr>
                </a:solidFill>
                <a:latin typeface="Inter" panose="02000503000000020004" pitchFamily="2" charset="0"/>
                <a:ea typeface="Inter" panose="02000503000000020004" pitchFamily="2" charset="0"/>
              </a:rPr>
              <a:t>Pac Mans</a:t>
            </a:r>
          </a:p>
        </p:txBody>
      </p:sp>
      <p:sp>
        <p:nvSpPr>
          <p:cNvPr id="16" name="Rectangle 15">
            <a:extLst>
              <a:ext uri="{FF2B5EF4-FFF2-40B4-BE49-F238E27FC236}">
                <a16:creationId xmlns:a16="http://schemas.microsoft.com/office/drawing/2014/main" id="{A25BA78C-F73A-3DED-C5AB-57B061532CFE}"/>
              </a:ext>
            </a:extLst>
          </p:cNvPr>
          <p:cNvSpPr/>
          <p:nvPr/>
        </p:nvSpPr>
        <p:spPr>
          <a:xfrm>
            <a:off x="2364461" y="2464482"/>
            <a:ext cx="1813673" cy="2242367"/>
          </a:xfrm>
          <a:prstGeom prst="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bg1">
                    <a:lumMod val="10000"/>
                  </a:schemeClr>
                </a:solidFill>
                <a:latin typeface="Consolas" panose="020B0609020204030204" pitchFamily="49" charset="0"/>
                <a:ea typeface="Inter" panose="02000503000000020004" pitchFamily="2" charset="0"/>
              </a:rPr>
              <a:t>&lt;h1&gt;</a:t>
            </a:r>
            <a:endParaRPr lang="en-US" sz="1600" b="1" dirty="0">
              <a:solidFill>
                <a:schemeClr val="bg1">
                  <a:lumMod val="10000"/>
                </a:schemeClr>
              </a:solidFill>
              <a:latin typeface="Consolas" panose="020B0609020204030204" pitchFamily="49" charset="0"/>
              <a:ea typeface="Inter" panose="02000503000000020004" pitchFamily="2" charset="0"/>
            </a:endParaRPr>
          </a:p>
          <a:p>
            <a:pPr algn="ctr"/>
            <a:r>
              <a:rPr lang="en-US" dirty="0">
                <a:solidFill>
                  <a:schemeClr val="bg1">
                    <a:lumMod val="10000"/>
                  </a:schemeClr>
                </a:solidFill>
                <a:latin typeface="Inter" panose="02000503000000020004" pitchFamily="2" charset="0"/>
                <a:ea typeface="Inter" panose="02000503000000020004" pitchFamily="2" charset="0"/>
              </a:rPr>
              <a:t>Opening tag for the element</a:t>
            </a:r>
          </a:p>
          <a:p>
            <a:pPr algn="ctr"/>
            <a:endParaRPr lang="en-US" dirty="0">
              <a:solidFill>
                <a:schemeClr val="bg1">
                  <a:lumMod val="10000"/>
                </a:schemeClr>
              </a:solidFill>
              <a:latin typeface="Inter" panose="02000503000000020004" pitchFamily="2" charset="0"/>
              <a:ea typeface="Inter" panose="02000503000000020004" pitchFamily="2" charset="0"/>
            </a:endParaRPr>
          </a:p>
          <a:p>
            <a:pPr algn="ctr"/>
            <a:r>
              <a:rPr lang="en-US" sz="1600" b="1" dirty="0">
                <a:solidFill>
                  <a:schemeClr val="bg1">
                    <a:lumMod val="10000"/>
                  </a:schemeClr>
                </a:solidFill>
                <a:latin typeface="Inter" panose="02000503000000020004" pitchFamily="2" charset="0"/>
                <a:ea typeface="Inter" panose="02000503000000020004" pitchFamily="2" charset="0"/>
              </a:rPr>
              <a:t>A.K.A.</a:t>
            </a:r>
          </a:p>
          <a:p>
            <a:pPr algn="ctr"/>
            <a:r>
              <a:rPr lang="en-US" dirty="0">
                <a:solidFill>
                  <a:schemeClr val="bg1">
                    <a:lumMod val="10000"/>
                  </a:schemeClr>
                </a:solidFill>
                <a:latin typeface="Inter" panose="02000503000000020004" pitchFamily="2" charset="0"/>
                <a:ea typeface="Inter" panose="02000503000000020004" pitchFamily="2" charset="0"/>
              </a:rPr>
              <a:t>Tells HTML to start a big header element</a:t>
            </a:r>
          </a:p>
        </p:txBody>
      </p:sp>
      <p:sp>
        <p:nvSpPr>
          <p:cNvPr id="17" name="Rectangle 16">
            <a:extLst>
              <a:ext uri="{FF2B5EF4-FFF2-40B4-BE49-F238E27FC236}">
                <a16:creationId xmlns:a16="http://schemas.microsoft.com/office/drawing/2014/main" id="{C49ACF79-AF04-4D9F-739E-C171C6CC46EE}"/>
              </a:ext>
            </a:extLst>
          </p:cNvPr>
          <p:cNvSpPr/>
          <p:nvPr/>
        </p:nvSpPr>
        <p:spPr>
          <a:xfrm>
            <a:off x="6579978" y="2456107"/>
            <a:ext cx="1813673" cy="2242367"/>
          </a:xfrm>
          <a:prstGeom prst="rect">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bg1">
                    <a:lumMod val="10000"/>
                  </a:schemeClr>
                </a:solidFill>
                <a:latin typeface="Consolas" panose="020B0609020204030204" pitchFamily="49" charset="0"/>
                <a:ea typeface="Inter" panose="02000503000000020004" pitchFamily="2" charset="0"/>
              </a:rPr>
              <a:t>&lt;/h1&gt;</a:t>
            </a:r>
            <a:endParaRPr lang="en-US" sz="1600" b="1" dirty="0">
              <a:solidFill>
                <a:schemeClr val="bg1">
                  <a:lumMod val="10000"/>
                </a:schemeClr>
              </a:solidFill>
              <a:latin typeface="Consolas" panose="020B0609020204030204" pitchFamily="49" charset="0"/>
              <a:ea typeface="Inter" panose="02000503000000020004" pitchFamily="2" charset="0"/>
            </a:endParaRPr>
          </a:p>
          <a:p>
            <a:pPr algn="ctr"/>
            <a:r>
              <a:rPr lang="en-US" dirty="0">
                <a:solidFill>
                  <a:schemeClr val="bg1">
                    <a:lumMod val="10000"/>
                  </a:schemeClr>
                </a:solidFill>
                <a:latin typeface="Inter" panose="02000503000000020004" pitchFamily="2" charset="0"/>
                <a:ea typeface="Inter" panose="02000503000000020004" pitchFamily="2" charset="0"/>
              </a:rPr>
              <a:t>Closing tag for the element</a:t>
            </a:r>
          </a:p>
          <a:p>
            <a:pPr algn="ctr"/>
            <a:endParaRPr lang="en-US" dirty="0">
              <a:solidFill>
                <a:schemeClr val="bg1">
                  <a:lumMod val="10000"/>
                </a:schemeClr>
              </a:solidFill>
              <a:latin typeface="Inter" panose="02000503000000020004" pitchFamily="2" charset="0"/>
              <a:ea typeface="Inter" panose="02000503000000020004" pitchFamily="2" charset="0"/>
            </a:endParaRPr>
          </a:p>
          <a:p>
            <a:pPr algn="ctr"/>
            <a:r>
              <a:rPr lang="en-US" sz="1600" b="1" dirty="0">
                <a:solidFill>
                  <a:schemeClr val="bg1">
                    <a:lumMod val="10000"/>
                  </a:schemeClr>
                </a:solidFill>
                <a:latin typeface="Inter" panose="02000503000000020004" pitchFamily="2" charset="0"/>
                <a:ea typeface="Inter" panose="02000503000000020004" pitchFamily="2" charset="0"/>
              </a:rPr>
              <a:t>A.K.A.</a:t>
            </a:r>
          </a:p>
          <a:p>
            <a:pPr algn="ctr"/>
            <a:r>
              <a:rPr lang="en-US" dirty="0">
                <a:solidFill>
                  <a:schemeClr val="bg1">
                    <a:lumMod val="10000"/>
                  </a:schemeClr>
                </a:solidFill>
                <a:latin typeface="Inter" panose="02000503000000020004" pitchFamily="2" charset="0"/>
                <a:ea typeface="Inter" panose="02000503000000020004" pitchFamily="2" charset="0"/>
              </a:rPr>
              <a:t>Tells HTML to </a:t>
            </a:r>
            <a:r>
              <a:rPr lang="en-US" i="1" dirty="0">
                <a:solidFill>
                  <a:schemeClr val="bg1">
                    <a:lumMod val="10000"/>
                  </a:schemeClr>
                </a:solidFill>
                <a:latin typeface="Inter" panose="02000503000000020004" pitchFamily="2" charset="0"/>
                <a:ea typeface="Inter" panose="02000503000000020004" pitchFamily="2" charset="0"/>
              </a:rPr>
              <a:t>end </a:t>
            </a:r>
            <a:r>
              <a:rPr lang="en-US" dirty="0">
                <a:solidFill>
                  <a:schemeClr val="bg1">
                    <a:lumMod val="10000"/>
                  </a:schemeClr>
                </a:solidFill>
                <a:latin typeface="Inter" panose="02000503000000020004" pitchFamily="2" charset="0"/>
                <a:ea typeface="Inter" panose="02000503000000020004" pitchFamily="2" charset="0"/>
              </a:rPr>
              <a:t>the big header element</a:t>
            </a:r>
          </a:p>
        </p:txBody>
      </p:sp>
      <p:sp>
        <p:nvSpPr>
          <p:cNvPr id="18" name="Rectangle 17">
            <a:extLst>
              <a:ext uri="{FF2B5EF4-FFF2-40B4-BE49-F238E27FC236}">
                <a16:creationId xmlns:a16="http://schemas.microsoft.com/office/drawing/2014/main" id="{0C3A5D66-E438-F357-1645-F8D2905B5FD4}"/>
              </a:ext>
            </a:extLst>
          </p:cNvPr>
          <p:cNvSpPr/>
          <p:nvPr/>
        </p:nvSpPr>
        <p:spPr>
          <a:xfrm>
            <a:off x="4472219" y="2456383"/>
            <a:ext cx="1813673" cy="2242367"/>
          </a:xfrm>
          <a:prstGeom prst="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bg1">
                    <a:lumMod val="10000"/>
                  </a:schemeClr>
                </a:solidFill>
                <a:latin typeface="Consolas" panose="020B0609020204030204" pitchFamily="49" charset="0"/>
                <a:ea typeface="Inter" panose="02000503000000020004" pitchFamily="2" charset="0"/>
              </a:rPr>
              <a:t>Content</a:t>
            </a:r>
            <a:endParaRPr lang="en-US" sz="1600" b="1" dirty="0">
              <a:solidFill>
                <a:schemeClr val="bg1">
                  <a:lumMod val="10000"/>
                </a:schemeClr>
              </a:solidFill>
              <a:latin typeface="Consolas" panose="020B0609020204030204" pitchFamily="49" charset="0"/>
              <a:ea typeface="Inter" panose="02000503000000020004" pitchFamily="2" charset="0"/>
            </a:endParaRPr>
          </a:p>
          <a:p>
            <a:pPr algn="ctr"/>
            <a:r>
              <a:rPr lang="en-US" dirty="0">
                <a:solidFill>
                  <a:schemeClr val="bg1">
                    <a:lumMod val="10000"/>
                  </a:schemeClr>
                </a:solidFill>
                <a:latin typeface="Inter" panose="02000503000000020004" pitchFamily="2" charset="0"/>
                <a:ea typeface="Inter" panose="02000503000000020004" pitchFamily="2" charset="0"/>
              </a:rPr>
              <a:t>That which is to be enclosed within the HTML element</a:t>
            </a:r>
          </a:p>
          <a:p>
            <a:pPr algn="ctr"/>
            <a:endParaRPr lang="en-US" dirty="0">
              <a:solidFill>
                <a:schemeClr val="bg1">
                  <a:lumMod val="10000"/>
                </a:schemeClr>
              </a:solidFill>
              <a:latin typeface="Inter" panose="02000503000000020004" pitchFamily="2" charset="0"/>
              <a:ea typeface="Inter" panose="02000503000000020004" pitchFamily="2" charset="0"/>
            </a:endParaRPr>
          </a:p>
          <a:p>
            <a:pPr algn="ctr"/>
            <a:r>
              <a:rPr lang="en-US" sz="1600" b="1" dirty="0">
                <a:solidFill>
                  <a:schemeClr val="bg1">
                    <a:lumMod val="10000"/>
                  </a:schemeClr>
                </a:solidFill>
                <a:latin typeface="Inter" panose="02000503000000020004" pitchFamily="2" charset="0"/>
                <a:ea typeface="Inter" panose="02000503000000020004" pitchFamily="2" charset="0"/>
              </a:rPr>
              <a:t>A.K.A.</a:t>
            </a:r>
          </a:p>
          <a:p>
            <a:pPr algn="ctr"/>
            <a:r>
              <a:rPr lang="en-US" dirty="0">
                <a:solidFill>
                  <a:schemeClr val="bg1">
                    <a:lumMod val="10000"/>
                  </a:schemeClr>
                </a:solidFill>
                <a:latin typeface="Inter" panose="02000503000000020004" pitchFamily="2" charset="0"/>
                <a:ea typeface="Inter" panose="02000503000000020004" pitchFamily="2" charset="0"/>
              </a:rPr>
              <a:t>The stuff inside the thing</a:t>
            </a:r>
          </a:p>
        </p:txBody>
      </p:sp>
      <p:cxnSp>
        <p:nvCxnSpPr>
          <p:cNvPr id="22" name="Straight Arrow Connector 21">
            <a:extLst>
              <a:ext uri="{FF2B5EF4-FFF2-40B4-BE49-F238E27FC236}">
                <a16:creationId xmlns:a16="http://schemas.microsoft.com/office/drawing/2014/main" id="{5C68EFB5-9A02-741B-873F-86DB0577A1E7}"/>
              </a:ext>
            </a:extLst>
          </p:cNvPr>
          <p:cNvCxnSpPr>
            <a:cxnSpLocks/>
          </p:cNvCxnSpPr>
          <p:nvPr/>
        </p:nvCxnSpPr>
        <p:spPr>
          <a:xfrm flipH="1" flipV="1">
            <a:off x="2287493" y="1936354"/>
            <a:ext cx="772115" cy="528128"/>
          </a:xfrm>
          <a:prstGeom prst="straightConnector1">
            <a:avLst/>
          </a:prstGeom>
          <a:ln w="28575">
            <a:solidFill>
              <a:schemeClr val="bg1">
                <a:lumMod val="1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E6DE535A-5B17-AEC4-79F6-7FECF7A13790}"/>
              </a:ext>
            </a:extLst>
          </p:cNvPr>
          <p:cNvCxnSpPr>
            <a:cxnSpLocks/>
            <a:stCxn id="18" idx="0"/>
          </p:cNvCxnSpPr>
          <p:nvPr/>
        </p:nvCxnSpPr>
        <p:spPr>
          <a:xfrm flipH="1" flipV="1">
            <a:off x="5010595" y="2036859"/>
            <a:ext cx="368461" cy="419524"/>
          </a:xfrm>
          <a:prstGeom prst="straightConnector1">
            <a:avLst/>
          </a:prstGeom>
          <a:ln w="28575">
            <a:solidFill>
              <a:schemeClr val="bg1">
                <a:lumMod val="1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9F653F4A-3000-3D5A-F7D5-5949BA3B8E39}"/>
              </a:ext>
            </a:extLst>
          </p:cNvPr>
          <p:cNvCxnSpPr>
            <a:cxnSpLocks/>
            <a:stCxn id="17" idx="0"/>
          </p:cNvCxnSpPr>
          <p:nvPr/>
        </p:nvCxnSpPr>
        <p:spPr>
          <a:xfrm flipV="1">
            <a:off x="7486815" y="2036859"/>
            <a:ext cx="0" cy="419248"/>
          </a:xfrm>
          <a:prstGeom prst="straightConnector1">
            <a:avLst/>
          </a:prstGeom>
          <a:ln w="28575">
            <a:solidFill>
              <a:schemeClr val="bg1">
                <a:lumMod val="10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566916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500"/>
                                        <p:tgtEl>
                                          <p:spTgt spid="13"/>
                                        </p:tgtEl>
                                      </p:cBhvr>
                                    </p:animEffect>
                                  </p:childTnLst>
                                </p:cTn>
                              </p:par>
                              <p:par>
                                <p:cTn id="16" presetID="10" presetClass="entr" presetSubtype="0" fill="hold" nodeType="with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500"/>
                                        <p:tgtEl>
                                          <p:spTgt spid="10"/>
                                        </p:tgtEl>
                                      </p:cBhvr>
                                    </p:animEffect>
                                  </p:childTnLst>
                                </p:cTn>
                              </p:par>
                              <p:par>
                                <p:cTn id="19" presetID="10" presetClass="entr" presetSubtype="0" fill="hold" nodeType="with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500"/>
                                        <p:tgtEl>
                                          <p:spTgt spid="6"/>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19"/>
                                        </p:tgtEl>
                                        <p:attrNameLst>
                                          <p:attrName>style.visibility</p:attrName>
                                        </p:attrNameLst>
                                      </p:cBhvr>
                                      <p:to>
                                        <p:strVal val="visible"/>
                                      </p:to>
                                    </p:set>
                                    <p:animEffect transition="in" filter="fade">
                                      <p:cBhvr>
                                        <p:cTn id="26" dur="500"/>
                                        <p:tgtEl>
                                          <p:spTgt spid="19"/>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22"/>
                                        </p:tgtEl>
                                        <p:attrNameLst>
                                          <p:attrName>style.visibility</p:attrName>
                                        </p:attrNameLst>
                                      </p:cBhvr>
                                      <p:to>
                                        <p:strVal val="visible"/>
                                      </p:to>
                                    </p:set>
                                    <p:animEffect transition="in" filter="fade">
                                      <p:cBhvr>
                                        <p:cTn id="31" dur="500"/>
                                        <p:tgtEl>
                                          <p:spTgt spid="22"/>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6"/>
                                        </p:tgtEl>
                                        <p:attrNameLst>
                                          <p:attrName>style.visibility</p:attrName>
                                        </p:attrNameLst>
                                      </p:cBhvr>
                                      <p:to>
                                        <p:strVal val="visible"/>
                                      </p:to>
                                    </p:set>
                                    <p:animEffect transition="in" filter="fade">
                                      <p:cBhvr>
                                        <p:cTn id="34" dur="500"/>
                                        <p:tgtEl>
                                          <p:spTgt spid="16"/>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21"/>
                                        </p:tgtEl>
                                        <p:attrNameLst>
                                          <p:attrName>style.visibility</p:attrName>
                                        </p:attrNameLst>
                                      </p:cBhvr>
                                      <p:to>
                                        <p:strVal val="visible"/>
                                      </p:to>
                                    </p:set>
                                    <p:animEffect transition="in" filter="fade">
                                      <p:cBhvr>
                                        <p:cTn id="39" dur="500"/>
                                        <p:tgtEl>
                                          <p:spTgt spid="21"/>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25"/>
                                        </p:tgtEl>
                                        <p:attrNameLst>
                                          <p:attrName>style.visibility</p:attrName>
                                        </p:attrNameLst>
                                      </p:cBhvr>
                                      <p:to>
                                        <p:strVal val="visible"/>
                                      </p:to>
                                    </p:set>
                                    <p:animEffect transition="in" filter="fade">
                                      <p:cBhvr>
                                        <p:cTn id="44" dur="500"/>
                                        <p:tgtEl>
                                          <p:spTgt spid="25"/>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18"/>
                                        </p:tgtEl>
                                        <p:attrNameLst>
                                          <p:attrName>style.visibility</p:attrName>
                                        </p:attrNameLst>
                                      </p:cBhvr>
                                      <p:to>
                                        <p:strVal val="visible"/>
                                      </p:to>
                                    </p:set>
                                    <p:animEffect transition="in" filter="fade">
                                      <p:cBhvr>
                                        <p:cTn id="47" dur="500"/>
                                        <p:tgtEl>
                                          <p:spTgt spid="18"/>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20"/>
                                        </p:tgtEl>
                                        <p:attrNameLst>
                                          <p:attrName>style.visibility</p:attrName>
                                        </p:attrNameLst>
                                      </p:cBhvr>
                                      <p:to>
                                        <p:strVal val="visible"/>
                                      </p:to>
                                    </p:set>
                                    <p:animEffect transition="in" filter="fade">
                                      <p:cBhvr>
                                        <p:cTn id="52" dur="500"/>
                                        <p:tgtEl>
                                          <p:spTgt spid="20"/>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28"/>
                                        </p:tgtEl>
                                        <p:attrNameLst>
                                          <p:attrName>style.visibility</p:attrName>
                                        </p:attrNameLst>
                                      </p:cBhvr>
                                      <p:to>
                                        <p:strVal val="visible"/>
                                      </p:to>
                                    </p:set>
                                    <p:animEffect transition="in" filter="fade">
                                      <p:cBhvr>
                                        <p:cTn id="57" dur="500"/>
                                        <p:tgtEl>
                                          <p:spTgt spid="28"/>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17"/>
                                        </p:tgtEl>
                                        <p:attrNameLst>
                                          <p:attrName>style.visibility</p:attrName>
                                        </p:attrNameLst>
                                      </p:cBhvr>
                                      <p:to>
                                        <p:strVal val="visible"/>
                                      </p:to>
                                    </p:set>
                                    <p:animEffect transition="in" filter="fade">
                                      <p:cBhvr>
                                        <p:cTn id="60"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0" grpId="0" animBg="1"/>
      <p:bldP spid="9" grpId="0" animBg="1"/>
      <p:bldP spid="7" grpId="0" animBg="1"/>
      <p:bldP spid="19" grpId="0" animBg="1"/>
      <p:bldP spid="13" grpId="0" animBg="1"/>
      <p:bldP spid="16" grpId="0" animBg="1"/>
      <p:bldP spid="17" grpId="0" animBg="1"/>
      <p:bldP spid="18"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9"/>
          <p:cNvSpPr txBox="1">
            <a:spLocks noGrp="1"/>
          </p:cNvSpPr>
          <p:nvPr>
            <p:ph type="title"/>
          </p:nvPr>
        </p:nvSpPr>
        <p:spPr>
          <a:xfrm>
            <a:off x="311700" y="0"/>
            <a:ext cx="8520600" cy="115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7200" b="1" dirty="0"/>
              <a:t>CSS </a:t>
            </a:r>
            <a:r>
              <a:rPr lang="en" sz="7200" dirty="0"/>
              <a:t>Style</a:t>
            </a:r>
            <a:endParaRPr sz="7200" dirty="0"/>
          </a:p>
        </p:txBody>
      </p:sp>
      <p:sp>
        <p:nvSpPr>
          <p:cNvPr id="110" name="Google Shape;110;p19"/>
          <p:cNvSpPr txBox="1">
            <a:spLocks noGrp="1"/>
          </p:cNvSpPr>
          <p:nvPr>
            <p:ph type="body" idx="1"/>
          </p:nvPr>
        </p:nvSpPr>
        <p:spPr>
          <a:xfrm>
            <a:off x="407575" y="1458500"/>
            <a:ext cx="4308900" cy="28515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900" b="1" dirty="0">
                <a:latin typeface="Inter" panose="02000503000000020004" pitchFamily="2" charset="0"/>
                <a:ea typeface="Inter" panose="02000503000000020004" pitchFamily="2" charset="0"/>
              </a:rPr>
              <a:t>CSS</a:t>
            </a:r>
            <a:r>
              <a:rPr lang="en" sz="1900" dirty="0">
                <a:latin typeface="Inter" panose="02000503000000020004" pitchFamily="2" charset="0"/>
                <a:ea typeface="Inter" panose="02000503000000020004" pitchFamily="2" charset="0"/>
              </a:rPr>
              <a:t> is a language that lets you customize styles.</a:t>
            </a:r>
            <a:endParaRPr sz="1900" dirty="0">
              <a:latin typeface="Inter" panose="02000503000000020004" pitchFamily="2" charset="0"/>
              <a:ea typeface="Inter" panose="02000503000000020004" pitchFamily="2" charset="0"/>
            </a:endParaRPr>
          </a:p>
          <a:p>
            <a:pPr marL="0" lvl="0" indent="0" algn="l" rtl="0">
              <a:lnSpc>
                <a:spcPct val="115000"/>
              </a:lnSpc>
              <a:spcBef>
                <a:spcPts val="1200"/>
              </a:spcBef>
              <a:spcAft>
                <a:spcPts val="0"/>
              </a:spcAft>
              <a:buNone/>
            </a:pPr>
            <a:endParaRPr sz="100" dirty="0">
              <a:latin typeface="Inter" panose="02000503000000020004" pitchFamily="2" charset="0"/>
              <a:ea typeface="Inter" panose="02000503000000020004" pitchFamily="2" charset="0"/>
            </a:endParaRPr>
          </a:p>
          <a:p>
            <a:pPr marL="0" lvl="0" indent="0" algn="l" rtl="0">
              <a:lnSpc>
                <a:spcPct val="115000"/>
              </a:lnSpc>
              <a:spcBef>
                <a:spcPts val="1200"/>
              </a:spcBef>
              <a:spcAft>
                <a:spcPts val="0"/>
              </a:spcAft>
              <a:buNone/>
            </a:pPr>
            <a:r>
              <a:rPr lang="en" sz="1900" dirty="0">
                <a:latin typeface="Inter" panose="02000503000000020004" pitchFamily="2" charset="0"/>
                <a:ea typeface="Inter" panose="02000503000000020004" pitchFamily="2" charset="0"/>
              </a:rPr>
              <a:t>It stands for </a:t>
            </a:r>
            <a:r>
              <a:rPr lang="en" sz="1900" b="1" dirty="0">
                <a:latin typeface="Inter" panose="02000503000000020004" pitchFamily="2" charset="0"/>
                <a:ea typeface="Inter" panose="02000503000000020004" pitchFamily="2" charset="0"/>
              </a:rPr>
              <a:t>C</a:t>
            </a:r>
            <a:r>
              <a:rPr lang="en" sz="1900" dirty="0">
                <a:latin typeface="Inter" panose="02000503000000020004" pitchFamily="2" charset="0"/>
                <a:ea typeface="Inter" panose="02000503000000020004" pitchFamily="2" charset="0"/>
              </a:rPr>
              <a:t>ascading </a:t>
            </a:r>
            <a:r>
              <a:rPr lang="en" sz="1900" b="1" dirty="0">
                <a:latin typeface="Inter" panose="02000503000000020004" pitchFamily="2" charset="0"/>
                <a:ea typeface="Inter" panose="02000503000000020004" pitchFamily="2" charset="0"/>
              </a:rPr>
              <a:t>S</a:t>
            </a:r>
            <a:r>
              <a:rPr lang="en" sz="1900" dirty="0">
                <a:latin typeface="Inter" panose="02000503000000020004" pitchFamily="2" charset="0"/>
                <a:ea typeface="Inter" panose="02000503000000020004" pitchFamily="2" charset="0"/>
              </a:rPr>
              <a:t>tyle</a:t>
            </a:r>
            <a:r>
              <a:rPr lang="en" sz="1900" b="1" dirty="0">
                <a:latin typeface="Inter" panose="02000503000000020004" pitchFamily="2" charset="0"/>
                <a:ea typeface="Inter" panose="02000503000000020004" pitchFamily="2" charset="0"/>
              </a:rPr>
              <a:t>s</a:t>
            </a:r>
            <a:r>
              <a:rPr lang="en" sz="1900" dirty="0">
                <a:latin typeface="Inter" panose="02000503000000020004" pitchFamily="2" charset="0"/>
                <a:ea typeface="Inter" panose="02000503000000020004" pitchFamily="2" charset="0"/>
              </a:rPr>
              <a:t>heets.</a:t>
            </a:r>
            <a:endParaRPr sz="1900" dirty="0">
              <a:latin typeface="Inter" panose="02000503000000020004" pitchFamily="2" charset="0"/>
              <a:ea typeface="Inter" panose="02000503000000020004" pitchFamily="2" charset="0"/>
            </a:endParaRPr>
          </a:p>
          <a:p>
            <a:pPr marL="0" lvl="0" indent="0" algn="l" rtl="0">
              <a:lnSpc>
                <a:spcPct val="115000"/>
              </a:lnSpc>
              <a:spcBef>
                <a:spcPts val="1200"/>
              </a:spcBef>
              <a:spcAft>
                <a:spcPts val="0"/>
              </a:spcAft>
              <a:buNone/>
            </a:pPr>
            <a:endParaRPr sz="100" dirty="0">
              <a:latin typeface="Inter" panose="02000503000000020004" pitchFamily="2" charset="0"/>
              <a:ea typeface="Inter" panose="02000503000000020004" pitchFamily="2" charset="0"/>
            </a:endParaRPr>
          </a:p>
          <a:p>
            <a:pPr marL="0" lvl="0" indent="0" algn="l" rtl="0">
              <a:lnSpc>
                <a:spcPct val="115000"/>
              </a:lnSpc>
              <a:spcBef>
                <a:spcPts val="1200"/>
              </a:spcBef>
              <a:spcAft>
                <a:spcPts val="1200"/>
              </a:spcAft>
              <a:buNone/>
            </a:pPr>
            <a:r>
              <a:rPr lang="en" sz="1900" dirty="0">
                <a:latin typeface="Inter" panose="02000503000000020004" pitchFamily="2" charset="0"/>
                <a:ea typeface="Inter" panose="02000503000000020004" pitchFamily="2" charset="0"/>
              </a:rPr>
              <a:t>You can change things like colors, fonts, and sizing.</a:t>
            </a:r>
            <a:endParaRPr sz="1900" dirty="0">
              <a:latin typeface="Inter" panose="02000503000000020004" pitchFamily="2" charset="0"/>
              <a:ea typeface="Inter" panose="02000503000000020004" pitchFamily="2" charset="0"/>
            </a:endParaRPr>
          </a:p>
        </p:txBody>
      </p:sp>
      <p:pic>
        <p:nvPicPr>
          <p:cNvPr id="111" name="Google Shape;111;p19"/>
          <p:cNvPicPr preferRelativeResize="0"/>
          <p:nvPr/>
        </p:nvPicPr>
        <p:blipFill>
          <a:blip r:embed="rId3">
            <a:alphaModFix/>
          </a:blip>
          <a:stretch>
            <a:fillRect/>
          </a:stretch>
        </p:blipFill>
        <p:spPr>
          <a:xfrm>
            <a:off x="4907950" y="1458475"/>
            <a:ext cx="3802081" cy="2851549"/>
          </a:xfrm>
          <a:prstGeom prst="rect">
            <a:avLst/>
          </a:prstGeom>
          <a:noFill/>
          <a:ln>
            <a:noFill/>
          </a:ln>
        </p:spPr>
      </p:pic>
      <p:sp>
        <p:nvSpPr>
          <p:cNvPr id="112" name="Google Shape;112;p19"/>
          <p:cNvSpPr txBox="1"/>
          <p:nvPr/>
        </p:nvSpPr>
        <p:spPr>
          <a:xfrm>
            <a:off x="-18000" y="4472225"/>
            <a:ext cx="9180000" cy="446400"/>
          </a:xfrm>
          <a:prstGeom prst="rect">
            <a:avLst/>
          </a:prstGeom>
          <a:solidFill>
            <a:schemeClr val="lt2"/>
          </a:solidFill>
          <a:ln w="9525" cap="flat" cmpd="sng">
            <a:solidFill>
              <a:schemeClr val="accent1"/>
            </a:solidFill>
            <a:prstDash val="solid"/>
            <a:round/>
            <a:headEnd type="none" w="sm" len="sm"/>
            <a:tailEnd type="none" w="sm" len="sm"/>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700" i="1">
                <a:latin typeface="Space Mono"/>
                <a:ea typeface="Space Mono"/>
                <a:cs typeface="Space Mono"/>
                <a:sym typeface="Space Mono"/>
              </a:rPr>
              <a:t>if HTML is the body of a website, CSS is the clothing that it wears </a:t>
            </a:r>
            <a:endParaRPr sz="1700" i="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0">
                                            <p:txEl>
                                              <p:pRg st="0" end="0"/>
                                            </p:txEl>
                                          </p:spTgt>
                                        </p:tgtEl>
                                        <p:attrNameLst>
                                          <p:attrName>style.visibility</p:attrName>
                                        </p:attrNameLst>
                                      </p:cBhvr>
                                      <p:to>
                                        <p:strVal val="visible"/>
                                      </p:to>
                                    </p:set>
                                    <p:animEffect transition="in" filter="fade">
                                      <p:cBhvr>
                                        <p:cTn id="7" dur="500"/>
                                        <p:tgtEl>
                                          <p:spTgt spid="11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0">
                                            <p:txEl>
                                              <p:pRg st="2" end="2"/>
                                            </p:txEl>
                                          </p:spTgt>
                                        </p:tgtEl>
                                        <p:attrNameLst>
                                          <p:attrName>style.visibility</p:attrName>
                                        </p:attrNameLst>
                                      </p:cBhvr>
                                      <p:to>
                                        <p:strVal val="visible"/>
                                      </p:to>
                                    </p:set>
                                    <p:animEffect transition="in" filter="fade">
                                      <p:cBhvr>
                                        <p:cTn id="12" dur="500"/>
                                        <p:tgtEl>
                                          <p:spTgt spid="110">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10">
                                            <p:txEl>
                                              <p:pRg st="4" end="4"/>
                                            </p:txEl>
                                          </p:spTgt>
                                        </p:tgtEl>
                                        <p:attrNameLst>
                                          <p:attrName>style.visibility</p:attrName>
                                        </p:attrNameLst>
                                      </p:cBhvr>
                                      <p:to>
                                        <p:strVal val="visible"/>
                                      </p:to>
                                    </p:set>
                                    <p:animEffect transition="in" filter="fade">
                                      <p:cBhvr>
                                        <p:cTn id="17" dur="500"/>
                                        <p:tgtEl>
                                          <p:spTgt spid="110">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12"/>
                                        </p:tgtEl>
                                        <p:attrNameLst>
                                          <p:attrName>style.visibility</p:attrName>
                                        </p:attrNameLst>
                                      </p:cBhvr>
                                      <p:to>
                                        <p:strVal val="visible"/>
                                      </p:to>
                                    </p:set>
                                    <p:animEffect transition="in" filter="fade">
                                      <p:cBhvr>
                                        <p:cTn id="22" dur="500"/>
                                        <p:tgtEl>
                                          <p:spTgt spid="112"/>
                                        </p:tgtEl>
                                      </p:cBhvr>
                                    </p:animEffect>
                                  </p:childTnLst>
                                </p:cTn>
                              </p:par>
                              <p:par>
                                <p:cTn id="23" presetID="10" presetClass="entr" presetSubtype="0" fill="hold" nodeType="withEffect">
                                  <p:stCondLst>
                                    <p:cond delay="0"/>
                                  </p:stCondLst>
                                  <p:childTnLst>
                                    <p:set>
                                      <p:cBhvr>
                                        <p:cTn id="24" dur="1" fill="hold">
                                          <p:stCondLst>
                                            <p:cond delay="0"/>
                                          </p:stCondLst>
                                        </p:cTn>
                                        <p:tgtEl>
                                          <p:spTgt spid="111"/>
                                        </p:tgtEl>
                                        <p:attrNameLst>
                                          <p:attrName>style.visibility</p:attrName>
                                        </p:attrNameLst>
                                      </p:cBhvr>
                                      <p:to>
                                        <p:strVal val="visible"/>
                                      </p:to>
                                    </p:set>
                                    <p:animEffect transition="in" filter="fade">
                                      <p:cBhvr>
                                        <p:cTn id="25" dur="500"/>
                                        <p:tgtEl>
                                          <p:spTgt spid="1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500AC4-462D-B038-C717-1BF0D7EA6629}"/>
              </a:ext>
            </a:extLst>
          </p:cNvPr>
          <p:cNvSpPr>
            <a:spLocks noGrp="1"/>
          </p:cNvSpPr>
          <p:nvPr>
            <p:ph type="ctrTitle"/>
          </p:nvPr>
        </p:nvSpPr>
        <p:spPr/>
        <p:txBody>
          <a:bodyPr/>
          <a:lstStyle/>
          <a:p>
            <a:r>
              <a:rPr lang="en-US" dirty="0"/>
              <a:t>Replit Setup</a:t>
            </a:r>
          </a:p>
        </p:txBody>
      </p:sp>
      <p:sp>
        <p:nvSpPr>
          <p:cNvPr id="3" name="Subtitle 2">
            <a:extLst>
              <a:ext uri="{FF2B5EF4-FFF2-40B4-BE49-F238E27FC236}">
                <a16:creationId xmlns:a16="http://schemas.microsoft.com/office/drawing/2014/main" id="{7AA4F1AC-EECE-8E81-895F-46489C0F677F}"/>
              </a:ext>
            </a:extLst>
          </p:cNvPr>
          <p:cNvSpPr>
            <a:spLocks noGrp="1"/>
          </p:cNvSpPr>
          <p:nvPr>
            <p:ph type="subTitle" idx="1"/>
          </p:nvPr>
        </p:nvSpPr>
        <p:spPr/>
        <p:txBody>
          <a:bodyPr/>
          <a:lstStyle/>
          <a:p>
            <a:r>
              <a:rPr lang="en-US" dirty="0"/>
              <a:t>it’s time to embark on your journey!</a:t>
            </a:r>
          </a:p>
        </p:txBody>
      </p:sp>
      <p:sp>
        <p:nvSpPr>
          <p:cNvPr id="4" name="Rectangle 3">
            <a:extLst>
              <a:ext uri="{FF2B5EF4-FFF2-40B4-BE49-F238E27FC236}">
                <a16:creationId xmlns:a16="http://schemas.microsoft.com/office/drawing/2014/main" id="{734BF4D2-FE26-21FA-8C49-0F35F455D866}"/>
              </a:ext>
            </a:extLst>
          </p:cNvPr>
          <p:cNvSpPr/>
          <p:nvPr/>
        </p:nvSpPr>
        <p:spPr>
          <a:xfrm>
            <a:off x="4683318" y="230589"/>
            <a:ext cx="4063117" cy="124040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solidFill>
                  <a:srgbClr val="FFFFFF"/>
                </a:solidFill>
                <a:latin typeface="Inter" panose="02000503000000020004" pitchFamily="2" charset="0"/>
                <a:ea typeface="Inter" panose="02000503000000020004" pitchFamily="2" charset="0"/>
              </a:rPr>
              <a:t>Go to</a:t>
            </a:r>
          </a:p>
          <a:p>
            <a:pPr algn="ctr"/>
            <a:r>
              <a:rPr lang="en-US" sz="2800" b="1" dirty="0">
                <a:solidFill>
                  <a:srgbClr val="FFFFFF"/>
                </a:solidFill>
                <a:latin typeface="Inter" panose="02000503000000020004" pitchFamily="2" charset="0"/>
                <a:ea typeface="Inter" panose="02000503000000020004" pitchFamily="2" charset="0"/>
              </a:rPr>
              <a:t>hylandtechclub.com</a:t>
            </a:r>
          </a:p>
        </p:txBody>
      </p:sp>
    </p:spTree>
    <p:extLst>
      <p:ext uri="{BB962C8B-B14F-4D97-AF65-F5344CB8AC3E}">
        <p14:creationId xmlns:p14="http://schemas.microsoft.com/office/powerpoint/2010/main" val="16127410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3432F69-CB8E-F799-EF2E-6AFB78359426}"/>
              </a:ext>
            </a:extLst>
          </p:cNvPr>
          <p:cNvSpPr>
            <a:spLocks noGrp="1"/>
          </p:cNvSpPr>
          <p:nvPr>
            <p:ph type="body" idx="1"/>
          </p:nvPr>
        </p:nvSpPr>
        <p:spPr>
          <a:xfrm>
            <a:off x="311700" y="0"/>
            <a:ext cx="3999900" cy="5143500"/>
          </a:xfrm>
        </p:spPr>
        <p:txBody>
          <a:bodyPr anchor="ctr">
            <a:normAutofit/>
          </a:bodyPr>
          <a:lstStyle/>
          <a:p>
            <a:pPr marL="139700" indent="0">
              <a:buNone/>
            </a:pPr>
            <a:r>
              <a:rPr lang="en-US" sz="7200" dirty="0">
                <a:solidFill>
                  <a:schemeClr val="tx1"/>
                </a:solidFill>
                <a:latin typeface="Atomic Age" panose="020B0604020202020204" charset="0"/>
              </a:rPr>
              <a:t>Agenda</a:t>
            </a:r>
          </a:p>
        </p:txBody>
      </p:sp>
      <p:sp>
        <p:nvSpPr>
          <p:cNvPr id="4" name="Text Placeholder 3">
            <a:extLst>
              <a:ext uri="{FF2B5EF4-FFF2-40B4-BE49-F238E27FC236}">
                <a16:creationId xmlns:a16="http://schemas.microsoft.com/office/drawing/2014/main" id="{4E158418-496F-258B-8A1C-C55450F87386}"/>
              </a:ext>
            </a:extLst>
          </p:cNvPr>
          <p:cNvSpPr>
            <a:spLocks noGrp="1"/>
          </p:cNvSpPr>
          <p:nvPr>
            <p:ph type="body" idx="2"/>
          </p:nvPr>
        </p:nvSpPr>
        <p:spPr>
          <a:xfrm>
            <a:off x="4832400" y="0"/>
            <a:ext cx="3999900" cy="5143500"/>
          </a:xfrm>
        </p:spPr>
        <p:txBody>
          <a:bodyPr anchor="ctr">
            <a:normAutofit/>
          </a:bodyPr>
          <a:lstStyle/>
          <a:p>
            <a:pPr marL="482600" indent="-342900">
              <a:buAutoNum type="arabicPeriod"/>
            </a:pPr>
            <a:r>
              <a:rPr lang="en-US" sz="3200" dirty="0">
                <a:latin typeface="Inter" panose="02000503000000020004" pitchFamily="2" charset="0"/>
                <a:ea typeface="Inter" panose="02000503000000020004" pitchFamily="2" charset="0"/>
              </a:rPr>
              <a:t>Overview</a:t>
            </a:r>
          </a:p>
          <a:p>
            <a:pPr marL="482600" indent="-342900">
              <a:buAutoNum type="arabicPeriod"/>
            </a:pPr>
            <a:r>
              <a:rPr lang="en-US" sz="3200" dirty="0">
                <a:latin typeface="Inter" panose="02000503000000020004" pitchFamily="2" charset="0"/>
                <a:ea typeface="Inter" panose="02000503000000020004" pitchFamily="2" charset="0"/>
              </a:rPr>
              <a:t>Icebreaker</a:t>
            </a:r>
          </a:p>
          <a:p>
            <a:pPr marL="482600" indent="-342900">
              <a:buAutoNum type="arabicPeriod"/>
            </a:pPr>
            <a:r>
              <a:rPr lang="en-US" sz="3200" dirty="0">
                <a:latin typeface="Inter" panose="02000503000000020004" pitchFamily="2" charset="0"/>
                <a:ea typeface="Inter" panose="02000503000000020004" pitchFamily="2" charset="0"/>
              </a:rPr>
              <a:t>Presentation</a:t>
            </a:r>
          </a:p>
          <a:p>
            <a:pPr marL="482600" indent="-342900">
              <a:buAutoNum type="arabicPeriod"/>
            </a:pPr>
            <a:r>
              <a:rPr lang="en-US" sz="3200" dirty="0">
                <a:latin typeface="Inter" panose="02000503000000020004" pitchFamily="2" charset="0"/>
                <a:ea typeface="Inter" panose="02000503000000020004" pitchFamily="2" charset="0"/>
              </a:rPr>
              <a:t>Replit Setup</a:t>
            </a:r>
          </a:p>
          <a:p>
            <a:pPr marL="482600" indent="-342900">
              <a:buAutoNum type="arabicPeriod"/>
            </a:pPr>
            <a:r>
              <a:rPr lang="en-US" sz="3200" dirty="0">
                <a:latin typeface="Inter" panose="02000503000000020004" pitchFamily="2" charset="0"/>
                <a:ea typeface="Inter" panose="02000503000000020004" pitchFamily="2" charset="0"/>
              </a:rPr>
              <a:t>Code-Along</a:t>
            </a:r>
          </a:p>
          <a:p>
            <a:pPr marL="482600" indent="-342900">
              <a:buAutoNum type="arabicPeriod"/>
            </a:pPr>
            <a:r>
              <a:rPr lang="en-US" sz="3200" dirty="0">
                <a:latin typeface="Inter" panose="02000503000000020004" pitchFamily="2" charset="0"/>
                <a:ea typeface="Inter" panose="02000503000000020004" pitchFamily="2" charset="0"/>
              </a:rPr>
              <a:t>Blooket</a:t>
            </a:r>
          </a:p>
        </p:txBody>
      </p:sp>
    </p:spTree>
    <p:extLst>
      <p:ext uri="{BB962C8B-B14F-4D97-AF65-F5344CB8AC3E}">
        <p14:creationId xmlns:p14="http://schemas.microsoft.com/office/powerpoint/2010/main" val="33655329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3B1154-5F5F-ED02-C138-38F81F7FE8D4}"/>
              </a:ext>
            </a:extLst>
          </p:cNvPr>
          <p:cNvSpPr>
            <a:spLocks noGrp="1"/>
          </p:cNvSpPr>
          <p:nvPr>
            <p:ph type="title"/>
          </p:nvPr>
        </p:nvSpPr>
        <p:spPr>
          <a:xfrm>
            <a:off x="1" y="3864335"/>
            <a:ext cx="9144000" cy="1129084"/>
          </a:xfrm>
        </p:spPr>
        <p:txBody>
          <a:bodyPr>
            <a:noAutofit/>
          </a:bodyPr>
          <a:lstStyle/>
          <a:p>
            <a:pPr algn="ctr"/>
            <a:r>
              <a:rPr lang="en-US" sz="7200" b="1" dirty="0">
                <a:ln w="19050">
                  <a:solidFill>
                    <a:srgbClr val="FFFFFF"/>
                  </a:solidFill>
                </a:ln>
              </a:rPr>
              <a:t>Replit Overview</a:t>
            </a:r>
          </a:p>
        </p:txBody>
      </p:sp>
      <p:sp>
        <p:nvSpPr>
          <p:cNvPr id="3" name="Rectangle 2">
            <a:extLst>
              <a:ext uri="{FF2B5EF4-FFF2-40B4-BE49-F238E27FC236}">
                <a16:creationId xmlns:a16="http://schemas.microsoft.com/office/drawing/2014/main" id="{A86A8CAF-19E9-A34F-3D7D-C55EE7D5F17E}"/>
              </a:ext>
            </a:extLst>
          </p:cNvPr>
          <p:cNvSpPr/>
          <p:nvPr/>
        </p:nvSpPr>
        <p:spPr>
          <a:xfrm>
            <a:off x="0" y="437322"/>
            <a:ext cx="9144000" cy="328388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FF"/>
                </a:solidFill>
              </a:rPr>
              <a:t>Replit is a platform where people can develop software online.</a:t>
            </a:r>
          </a:p>
          <a:p>
            <a:pPr algn="ctr"/>
            <a:endParaRPr lang="en-US" sz="2400" dirty="0">
              <a:solidFill>
                <a:srgbClr val="FFFFFF"/>
              </a:solidFill>
            </a:endParaRPr>
          </a:p>
          <a:p>
            <a:pPr algn="ctr"/>
            <a:r>
              <a:rPr lang="en-US" sz="2400" dirty="0">
                <a:solidFill>
                  <a:srgbClr val="FFFFFF"/>
                </a:solidFill>
              </a:rPr>
              <a:t>It is free, with a paid option for more powerful features.</a:t>
            </a:r>
          </a:p>
          <a:p>
            <a:pPr algn="ctr"/>
            <a:endParaRPr lang="en-US" sz="2400" dirty="0">
              <a:solidFill>
                <a:srgbClr val="FFFFFF"/>
              </a:solidFill>
            </a:endParaRPr>
          </a:p>
          <a:p>
            <a:pPr algn="ctr"/>
            <a:r>
              <a:rPr lang="en-US" sz="2400" dirty="0">
                <a:solidFill>
                  <a:srgbClr val="FFFFFF"/>
                </a:solidFill>
              </a:rPr>
              <a:t>An account is required for use.</a:t>
            </a:r>
          </a:p>
          <a:p>
            <a:pPr algn="ctr"/>
            <a:endParaRPr lang="en-US" sz="2400" dirty="0">
              <a:solidFill>
                <a:srgbClr val="FFFFFF"/>
              </a:solidFill>
            </a:endParaRPr>
          </a:p>
          <a:p>
            <a:pPr algn="ctr"/>
            <a:r>
              <a:rPr lang="en-US" sz="2400" dirty="0">
                <a:solidFill>
                  <a:srgbClr val="FFFFFF"/>
                </a:solidFill>
              </a:rPr>
              <a:t>Collaboration is possible through the Multiplayer Link feature.</a:t>
            </a:r>
          </a:p>
        </p:txBody>
      </p:sp>
    </p:spTree>
    <p:extLst>
      <p:ext uri="{BB962C8B-B14F-4D97-AF65-F5344CB8AC3E}">
        <p14:creationId xmlns:p14="http://schemas.microsoft.com/office/powerpoint/2010/main" val="2904989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fade">
                                      <p:cBhvr>
                                        <p:cTn id="22"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54C1BFF-22B5-B351-7096-FE7DD6E18D1C}"/>
              </a:ext>
            </a:extLst>
          </p:cNvPr>
          <p:cNvPicPr>
            <a:picLocks noChangeAspect="1"/>
          </p:cNvPicPr>
          <p:nvPr/>
        </p:nvPicPr>
        <p:blipFill>
          <a:blip r:embed="rId3"/>
          <a:stretch>
            <a:fillRect/>
          </a:stretch>
        </p:blipFill>
        <p:spPr>
          <a:xfrm>
            <a:off x="0" y="0"/>
            <a:ext cx="9144000" cy="5143500"/>
          </a:xfrm>
          <a:prstGeom prst="rect">
            <a:avLst/>
          </a:prstGeom>
        </p:spPr>
      </p:pic>
      <p:sp>
        <p:nvSpPr>
          <p:cNvPr id="6" name="Rectangle 5">
            <a:extLst>
              <a:ext uri="{FF2B5EF4-FFF2-40B4-BE49-F238E27FC236}">
                <a16:creationId xmlns:a16="http://schemas.microsoft.com/office/drawing/2014/main" id="{DF4CCA49-9E0D-D94C-1936-FD2D1ABD76CD}"/>
              </a:ext>
            </a:extLst>
          </p:cNvPr>
          <p:cNvSpPr/>
          <p:nvPr/>
        </p:nvSpPr>
        <p:spPr>
          <a:xfrm>
            <a:off x="0" y="637428"/>
            <a:ext cx="1741336" cy="2710071"/>
          </a:xfrm>
          <a:custGeom>
            <a:avLst/>
            <a:gdLst>
              <a:gd name="connsiteX0" fmla="*/ 0 w 1741336"/>
              <a:gd name="connsiteY0" fmla="*/ 0 h 2710071"/>
              <a:gd name="connsiteX1" fmla="*/ 580445 w 1741336"/>
              <a:gd name="connsiteY1" fmla="*/ 0 h 2710071"/>
              <a:gd name="connsiteX2" fmla="*/ 1178304 w 1741336"/>
              <a:gd name="connsiteY2" fmla="*/ 0 h 2710071"/>
              <a:gd name="connsiteX3" fmla="*/ 1741336 w 1741336"/>
              <a:gd name="connsiteY3" fmla="*/ 0 h 2710071"/>
              <a:gd name="connsiteX4" fmla="*/ 1741336 w 1741336"/>
              <a:gd name="connsiteY4" fmla="*/ 677518 h 2710071"/>
              <a:gd name="connsiteX5" fmla="*/ 1741336 w 1741336"/>
              <a:gd name="connsiteY5" fmla="*/ 1355036 h 2710071"/>
              <a:gd name="connsiteX6" fmla="*/ 1741336 w 1741336"/>
              <a:gd name="connsiteY6" fmla="*/ 2032553 h 2710071"/>
              <a:gd name="connsiteX7" fmla="*/ 1741336 w 1741336"/>
              <a:gd name="connsiteY7" fmla="*/ 2710071 h 2710071"/>
              <a:gd name="connsiteX8" fmla="*/ 1213131 w 1741336"/>
              <a:gd name="connsiteY8" fmla="*/ 2710071 h 2710071"/>
              <a:gd name="connsiteX9" fmla="*/ 667512 w 1741336"/>
              <a:gd name="connsiteY9" fmla="*/ 2710071 h 2710071"/>
              <a:gd name="connsiteX10" fmla="*/ 0 w 1741336"/>
              <a:gd name="connsiteY10" fmla="*/ 2710071 h 2710071"/>
              <a:gd name="connsiteX11" fmla="*/ 0 w 1741336"/>
              <a:gd name="connsiteY11" fmla="*/ 2005453 h 2710071"/>
              <a:gd name="connsiteX12" fmla="*/ 0 w 1741336"/>
              <a:gd name="connsiteY12" fmla="*/ 1409237 h 2710071"/>
              <a:gd name="connsiteX13" fmla="*/ 0 w 1741336"/>
              <a:gd name="connsiteY13" fmla="*/ 704618 h 2710071"/>
              <a:gd name="connsiteX14" fmla="*/ 0 w 1741336"/>
              <a:gd name="connsiteY14" fmla="*/ 0 h 2710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41336" h="2710071" extrusionOk="0">
                <a:moveTo>
                  <a:pt x="0" y="0"/>
                </a:moveTo>
                <a:cubicBezTo>
                  <a:pt x="205668" y="-15023"/>
                  <a:pt x="307146" y="-20545"/>
                  <a:pt x="580445" y="0"/>
                </a:cubicBezTo>
                <a:cubicBezTo>
                  <a:pt x="853744" y="20545"/>
                  <a:pt x="1032212" y="6740"/>
                  <a:pt x="1178304" y="0"/>
                </a:cubicBezTo>
                <a:cubicBezTo>
                  <a:pt x="1324396" y="-6740"/>
                  <a:pt x="1572986" y="-18216"/>
                  <a:pt x="1741336" y="0"/>
                </a:cubicBezTo>
                <a:cubicBezTo>
                  <a:pt x="1763350" y="207543"/>
                  <a:pt x="1730063" y="379495"/>
                  <a:pt x="1741336" y="677518"/>
                </a:cubicBezTo>
                <a:cubicBezTo>
                  <a:pt x="1752609" y="975541"/>
                  <a:pt x="1720837" y="1151653"/>
                  <a:pt x="1741336" y="1355036"/>
                </a:cubicBezTo>
                <a:cubicBezTo>
                  <a:pt x="1761835" y="1558419"/>
                  <a:pt x="1732754" y="1824254"/>
                  <a:pt x="1741336" y="2032553"/>
                </a:cubicBezTo>
                <a:cubicBezTo>
                  <a:pt x="1749918" y="2240852"/>
                  <a:pt x="1767950" y="2384744"/>
                  <a:pt x="1741336" y="2710071"/>
                </a:cubicBezTo>
                <a:cubicBezTo>
                  <a:pt x="1506087" y="2716407"/>
                  <a:pt x="1442060" y="2704282"/>
                  <a:pt x="1213131" y="2710071"/>
                </a:cubicBezTo>
                <a:cubicBezTo>
                  <a:pt x="984203" y="2715860"/>
                  <a:pt x="908446" y="2705272"/>
                  <a:pt x="667512" y="2710071"/>
                </a:cubicBezTo>
                <a:cubicBezTo>
                  <a:pt x="426578" y="2714870"/>
                  <a:pt x="150632" y="2704507"/>
                  <a:pt x="0" y="2710071"/>
                </a:cubicBezTo>
                <a:cubicBezTo>
                  <a:pt x="-24717" y="2464870"/>
                  <a:pt x="-7703" y="2251997"/>
                  <a:pt x="0" y="2005453"/>
                </a:cubicBezTo>
                <a:cubicBezTo>
                  <a:pt x="7703" y="1758909"/>
                  <a:pt x="-12591" y="1686792"/>
                  <a:pt x="0" y="1409237"/>
                </a:cubicBezTo>
                <a:cubicBezTo>
                  <a:pt x="12591" y="1131682"/>
                  <a:pt x="-25213" y="1046342"/>
                  <a:pt x="0" y="704618"/>
                </a:cubicBezTo>
                <a:cubicBezTo>
                  <a:pt x="25213" y="362894"/>
                  <a:pt x="18700" y="161845"/>
                  <a:pt x="0" y="0"/>
                </a:cubicBezTo>
                <a:close/>
              </a:path>
            </a:pathLst>
          </a:custGeom>
          <a:noFill/>
          <a:ln w="76200">
            <a:solidFill>
              <a:schemeClr val="accent1"/>
            </a:solidFill>
            <a:extLst>
              <a:ext uri="{C807C97D-BFC1-408E-A445-0C87EB9F89A2}">
                <ask:lineSketchStyleProps xmlns:ask="http://schemas.microsoft.com/office/drawing/2018/sketchyshapes" sd="1242413227">
                  <a:prstGeom prst="rect">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2CEDC1D-51B5-872F-F4A7-36931E5A5D02}"/>
              </a:ext>
            </a:extLst>
          </p:cNvPr>
          <p:cNvSpPr/>
          <p:nvPr/>
        </p:nvSpPr>
        <p:spPr>
          <a:xfrm>
            <a:off x="1838075" y="637429"/>
            <a:ext cx="5167023" cy="4419601"/>
          </a:xfrm>
          <a:custGeom>
            <a:avLst/>
            <a:gdLst>
              <a:gd name="connsiteX0" fmla="*/ 0 w 5167023"/>
              <a:gd name="connsiteY0" fmla="*/ 0 h 4419601"/>
              <a:gd name="connsiteX1" fmla="*/ 645878 w 5167023"/>
              <a:gd name="connsiteY1" fmla="*/ 0 h 4419601"/>
              <a:gd name="connsiteX2" fmla="*/ 1343426 w 5167023"/>
              <a:gd name="connsiteY2" fmla="*/ 0 h 4419601"/>
              <a:gd name="connsiteX3" fmla="*/ 1937634 w 5167023"/>
              <a:gd name="connsiteY3" fmla="*/ 0 h 4419601"/>
              <a:gd name="connsiteX4" fmla="*/ 2583512 w 5167023"/>
              <a:gd name="connsiteY4" fmla="*/ 0 h 4419601"/>
              <a:gd name="connsiteX5" fmla="*/ 3126049 w 5167023"/>
              <a:gd name="connsiteY5" fmla="*/ 0 h 4419601"/>
              <a:gd name="connsiteX6" fmla="*/ 3720257 w 5167023"/>
              <a:gd name="connsiteY6" fmla="*/ 0 h 4419601"/>
              <a:gd name="connsiteX7" fmla="*/ 4366134 w 5167023"/>
              <a:gd name="connsiteY7" fmla="*/ 0 h 4419601"/>
              <a:gd name="connsiteX8" fmla="*/ 5167023 w 5167023"/>
              <a:gd name="connsiteY8" fmla="*/ 0 h 4419601"/>
              <a:gd name="connsiteX9" fmla="*/ 5167023 w 5167023"/>
              <a:gd name="connsiteY9" fmla="*/ 498784 h 4419601"/>
              <a:gd name="connsiteX10" fmla="*/ 5167023 w 5167023"/>
              <a:gd name="connsiteY10" fmla="*/ 1130155 h 4419601"/>
              <a:gd name="connsiteX11" fmla="*/ 5167023 w 5167023"/>
              <a:gd name="connsiteY11" fmla="*/ 1761527 h 4419601"/>
              <a:gd name="connsiteX12" fmla="*/ 5167023 w 5167023"/>
              <a:gd name="connsiteY12" fmla="*/ 2392898 h 4419601"/>
              <a:gd name="connsiteX13" fmla="*/ 5167023 w 5167023"/>
              <a:gd name="connsiteY13" fmla="*/ 2935878 h 4419601"/>
              <a:gd name="connsiteX14" fmla="*/ 5167023 w 5167023"/>
              <a:gd name="connsiteY14" fmla="*/ 3434661 h 4419601"/>
              <a:gd name="connsiteX15" fmla="*/ 5167023 w 5167023"/>
              <a:gd name="connsiteY15" fmla="*/ 4419601 h 4419601"/>
              <a:gd name="connsiteX16" fmla="*/ 4624486 w 5167023"/>
              <a:gd name="connsiteY16" fmla="*/ 4419601 h 4419601"/>
              <a:gd name="connsiteX17" fmla="*/ 3875267 w 5167023"/>
              <a:gd name="connsiteY17" fmla="*/ 4419601 h 4419601"/>
              <a:gd name="connsiteX18" fmla="*/ 3384400 w 5167023"/>
              <a:gd name="connsiteY18" fmla="*/ 4419601 h 4419601"/>
              <a:gd name="connsiteX19" fmla="*/ 2738522 w 5167023"/>
              <a:gd name="connsiteY19" fmla="*/ 4419601 h 4419601"/>
              <a:gd name="connsiteX20" fmla="*/ 1989304 w 5167023"/>
              <a:gd name="connsiteY20" fmla="*/ 4419601 h 4419601"/>
              <a:gd name="connsiteX21" fmla="*/ 1395096 w 5167023"/>
              <a:gd name="connsiteY21" fmla="*/ 4419601 h 4419601"/>
              <a:gd name="connsiteX22" fmla="*/ 904229 w 5167023"/>
              <a:gd name="connsiteY22" fmla="*/ 4419601 h 4419601"/>
              <a:gd name="connsiteX23" fmla="*/ 0 w 5167023"/>
              <a:gd name="connsiteY23" fmla="*/ 4419601 h 4419601"/>
              <a:gd name="connsiteX24" fmla="*/ 0 w 5167023"/>
              <a:gd name="connsiteY24" fmla="*/ 3699837 h 4419601"/>
              <a:gd name="connsiteX25" fmla="*/ 0 w 5167023"/>
              <a:gd name="connsiteY25" fmla="*/ 3201054 h 4419601"/>
              <a:gd name="connsiteX26" fmla="*/ 0 w 5167023"/>
              <a:gd name="connsiteY26" fmla="*/ 2613878 h 4419601"/>
              <a:gd name="connsiteX27" fmla="*/ 0 w 5167023"/>
              <a:gd name="connsiteY27" fmla="*/ 1938311 h 4419601"/>
              <a:gd name="connsiteX28" fmla="*/ 0 w 5167023"/>
              <a:gd name="connsiteY28" fmla="*/ 1395331 h 4419601"/>
              <a:gd name="connsiteX29" fmla="*/ 0 w 5167023"/>
              <a:gd name="connsiteY29" fmla="*/ 763960 h 4419601"/>
              <a:gd name="connsiteX30" fmla="*/ 0 w 5167023"/>
              <a:gd name="connsiteY30" fmla="*/ 0 h 4419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167023" h="4419601" extrusionOk="0">
                <a:moveTo>
                  <a:pt x="0" y="0"/>
                </a:moveTo>
                <a:cubicBezTo>
                  <a:pt x="314751" y="9808"/>
                  <a:pt x="465247" y="-16055"/>
                  <a:pt x="645878" y="0"/>
                </a:cubicBezTo>
                <a:cubicBezTo>
                  <a:pt x="826509" y="16055"/>
                  <a:pt x="997281" y="-4501"/>
                  <a:pt x="1343426" y="0"/>
                </a:cubicBezTo>
                <a:cubicBezTo>
                  <a:pt x="1689571" y="4501"/>
                  <a:pt x="1723282" y="-914"/>
                  <a:pt x="1937634" y="0"/>
                </a:cubicBezTo>
                <a:cubicBezTo>
                  <a:pt x="2151986" y="914"/>
                  <a:pt x="2343005" y="1536"/>
                  <a:pt x="2583512" y="0"/>
                </a:cubicBezTo>
                <a:cubicBezTo>
                  <a:pt x="2824019" y="-1536"/>
                  <a:pt x="2927215" y="15338"/>
                  <a:pt x="3126049" y="0"/>
                </a:cubicBezTo>
                <a:cubicBezTo>
                  <a:pt x="3324883" y="-15338"/>
                  <a:pt x="3598507" y="5492"/>
                  <a:pt x="3720257" y="0"/>
                </a:cubicBezTo>
                <a:cubicBezTo>
                  <a:pt x="3842007" y="-5492"/>
                  <a:pt x="4137897" y="14508"/>
                  <a:pt x="4366134" y="0"/>
                </a:cubicBezTo>
                <a:cubicBezTo>
                  <a:pt x="4594371" y="-14508"/>
                  <a:pt x="4976944" y="8903"/>
                  <a:pt x="5167023" y="0"/>
                </a:cubicBezTo>
                <a:cubicBezTo>
                  <a:pt x="5156845" y="122916"/>
                  <a:pt x="5171062" y="364532"/>
                  <a:pt x="5167023" y="498784"/>
                </a:cubicBezTo>
                <a:cubicBezTo>
                  <a:pt x="5162984" y="633036"/>
                  <a:pt x="5188028" y="896115"/>
                  <a:pt x="5167023" y="1130155"/>
                </a:cubicBezTo>
                <a:cubicBezTo>
                  <a:pt x="5146018" y="1364195"/>
                  <a:pt x="5151000" y="1507250"/>
                  <a:pt x="5167023" y="1761527"/>
                </a:cubicBezTo>
                <a:cubicBezTo>
                  <a:pt x="5183046" y="2015804"/>
                  <a:pt x="5186484" y="2201982"/>
                  <a:pt x="5167023" y="2392898"/>
                </a:cubicBezTo>
                <a:cubicBezTo>
                  <a:pt x="5147562" y="2583814"/>
                  <a:pt x="5192239" y="2800900"/>
                  <a:pt x="5167023" y="2935878"/>
                </a:cubicBezTo>
                <a:cubicBezTo>
                  <a:pt x="5141807" y="3070856"/>
                  <a:pt x="5144842" y="3282997"/>
                  <a:pt x="5167023" y="3434661"/>
                </a:cubicBezTo>
                <a:cubicBezTo>
                  <a:pt x="5189204" y="3586325"/>
                  <a:pt x="5198934" y="4213931"/>
                  <a:pt x="5167023" y="4419601"/>
                </a:cubicBezTo>
                <a:cubicBezTo>
                  <a:pt x="5043603" y="4395024"/>
                  <a:pt x="4774390" y="4435955"/>
                  <a:pt x="4624486" y="4419601"/>
                </a:cubicBezTo>
                <a:cubicBezTo>
                  <a:pt x="4474582" y="4403247"/>
                  <a:pt x="4176860" y="4387093"/>
                  <a:pt x="3875267" y="4419601"/>
                </a:cubicBezTo>
                <a:cubicBezTo>
                  <a:pt x="3573674" y="4452109"/>
                  <a:pt x="3568692" y="4439934"/>
                  <a:pt x="3384400" y="4419601"/>
                </a:cubicBezTo>
                <a:cubicBezTo>
                  <a:pt x="3200108" y="4399268"/>
                  <a:pt x="2938258" y="4396742"/>
                  <a:pt x="2738522" y="4419601"/>
                </a:cubicBezTo>
                <a:cubicBezTo>
                  <a:pt x="2538786" y="4442460"/>
                  <a:pt x="2155135" y="4450777"/>
                  <a:pt x="1989304" y="4419601"/>
                </a:cubicBezTo>
                <a:cubicBezTo>
                  <a:pt x="1823473" y="4388425"/>
                  <a:pt x="1518060" y="4428176"/>
                  <a:pt x="1395096" y="4419601"/>
                </a:cubicBezTo>
                <a:cubicBezTo>
                  <a:pt x="1272132" y="4411026"/>
                  <a:pt x="1091274" y="4435651"/>
                  <a:pt x="904229" y="4419601"/>
                </a:cubicBezTo>
                <a:cubicBezTo>
                  <a:pt x="717184" y="4403551"/>
                  <a:pt x="418870" y="4448949"/>
                  <a:pt x="0" y="4419601"/>
                </a:cubicBezTo>
                <a:cubicBezTo>
                  <a:pt x="-29107" y="4124699"/>
                  <a:pt x="17948" y="3974376"/>
                  <a:pt x="0" y="3699837"/>
                </a:cubicBezTo>
                <a:cubicBezTo>
                  <a:pt x="-17948" y="3425298"/>
                  <a:pt x="-22008" y="3314955"/>
                  <a:pt x="0" y="3201054"/>
                </a:cubicBezTo>
                <a:cubicBezTo>
                  <a:pt x="22008" y="3087153"/>
                  <a:pt x="18117" y="2862571"/>
                  <a:pt x="0" y="2613878"/>
                </a:cubicBezTo>
                <a:cubicBezTo>
                  <a:pt x="-18117" y="2365185"/>
                  <a:pt x="-1319" y="2127710"/>
                  <a:pt x="0" y="1938311"/>
                </a:cubicBezTo>
                <a:cubicBezTo>
                  <a:pt x="1319" y="1748912"/>
                  <a:pt x="-19490" y="1595560"/>
                  <a:pt x="0" y="1395331"/>
                </a:cubicBezTo>
                <a:cubicBezTo>
                  <a:pt x="19490" y="1195102"/>
                  <a:pt x="-10681" y="932260"/>
                  <a:pt x="0" y="763960"/>
                </a:cubicBezTo>
                <a:cubicBezTo>
                  <a:pt x="10681" y="595660"/>
                  <a:pt x="-18175" y="376532"/>
                  <a:pt x="0" y="0"/>
                </a:cubicBezTo>
                <a:close/>
              </a:path>
            </a:pathLst>
          </a:custGeom>
          <a:noFill/>
          <a:ln w="76200">
            <a:solidFill>
              <a:schemeClr val="accent4"/>
            </a:solidFill>
            <a:extLst>
              <a:ext uri="{C807C97D-BFC1-408E-A445-0C87EB9F89A2}">
                <ask:lineSketchStyleProps xmlns:ask="http://schemas.microsoft.com/office/drawing/2018/sketchyshapes" sd="1242413227">
                  <a:prstGeom prst="rect">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2F2E0835-D358-3E12-30C0-0A16FCABF2FC}"/>
              </a:ext>
            </a:extLst>
          </p:cNvPr>
          <p:cNvSpPr/>
          <p:nvPr/>
        </p:nvSpPr>
        <p:spPr>
          <a:xfrm>
            <a:off x="7101837" y="637428"/>
            <a:ext cx="1946747" cy="4419602"/>
          </a:xfrm>
          <a:custGeom>
            <a:avLst/>
            <a:gdLst>
              <a:gd name="connsiteX0" fmla="*/ 0 w 1946747"/>
              <a:gd name="connsiteY0" fmla="*/ 0 h 4419602"/>
              <a:gd name="connsiteX1" fmla="*/ 648916 w 1946747"/>
              <a:gd name="connsiteY1" fmla="*/ 0 h 4419602"/>
              <a:gd name="connsiteX2" fmla="*/ 1317299 w 1946747"/>
              <a:gd name="connsiteY2" fmla="*/ 0 h 4419602"/>
              <a:gd name="connsiteX3" fmla="*/ 1946747 w 1946747"/>
              <a:gd name="connsiteY3" fmla="*/ 0 h 4419602"/>
              <a:gd name="connsiteX4" fmla="*/ 1946747 w 1946747"/>
              <a:gd name="connsiteY4" fmla="*/ 631372 h 4419602"/>
              <a:gd name="connsiteX5" fmla="*/ 1946747 w 1946747"/>
              <a:gd name="connsiteY5" fmla="*/ 1262743 h 4419602"/>
              <a:gd name="connsiteX6" fmla="*/ 1946747 w 1946747"/>
              <a:gd name="connsiteY6" fmla="*/ 1894115 h 4419602"/>
              <a:gd name="connsiteX7" fmla="*/ 1946747 w 1946747"/>
              <a:gd name="connsiteY7" fmla="*/ 2525487 h 4419602"/>
              <a:gd name="connsiteX8" fmla="*/ 1946747 w 1946747"/>
              <a:gd name="connsiteY8" fmla="*/ 3024271 h 4419602"/>
              <a:gd name="connsiteX9" fmla="*/ 1946747 w 1946747"/>
              <a:gd name="connsiteY9" fmla="*/ 3611446 h 4419602"/>
              <a:gd name="connsiteX10" fmla="*/ 1946747 w 1946747"/>
              <a:gd name="connsiteY10" fmla="*/ 4419602 h 4419602"/>
              <a:gd name="connsiteX11" fmla="*/ 1297831 w 1946747"/>
              <a:gd name="connsiteY11" fmla="*/ 4419602 h 4419602"/>
              <a:gd name="connsiteX12" fmla="*/ 707318 w 1946747"/>
              <a:gd name="connsiteY12" fmla="*/ 4419602 h 4419602"/>
              <a:gd name="connsiteX13" fmla="*/ 0 w 1946747"/>
              <a:gd name="connsiteY13" fmla="*/ 4419602 h 4419602"/>
              <a:gd name="connsiteX14" fmla="*/ 0 w 1946747"/>
              <a:gd name="connsiteY14" fmla="*/ 3832426 h 4419602"/>
              <a:gd name="connsiteX15" fmla="*/ 0 w 1946747"/>
              <a:gd name="connsiteY15" fmla="*/ 3201055 h 4419602"/>
              <a:gd name="connsiteX16" fmla="*/ 0 w 1946747"/>
              <a:gd name="connsiteY16" fmla="*/ 2525487 h 4419602"/>
              <a:gd name="connsiteX17" fmla="*/ 0 w 1946747"/>
              <a:gd name="connsiteY17" fmla="*/ 1805723 h 4419602"/>
              <a:gd name="connsiteX18" fmla="*/ 0 w 1946747"/>
              <a:gd name="connsiteY18" fmla="*/ 1130155 h 4419602"/>
              <a:gd name="connsiteX19" fmla="*/ 0 w 1946747"/>
              <a:gd name="connsiteY19" fmla="*/ 587176 h 4419602"/>
              <a:gd name="connsiteX20" fmla="*/ 0 w 1946747"/>
              <a:gd name="connsiteY20" fmla="*/ 0 h 4419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46747" h="4419602" extrusionOk="0">
                <a:moveTo>
                  <a:pt x="0" y="0"/>
                </a:moveTo>
                <a:cubicBezTo>
                  <a:pt x="291303" y="-12529"/>
                  <a:pt x="327015" y="-11537"/>
                  <a:pt x="648916" y="0"/>
                </a:cubicBezTo>
                <a:cubicBezTo>
                  <a:pt x="970817" y="11537"/>
                  <a:pt x="1097167" y="25353"/>
                  <a:pt x="1317299" y="0"/>
                </a:cubicBezTo>
                <a:cubicBezTo>
                  <a:pt x="1537431" y="-25353"/>
                  <a:pt x="1682995" y="17191"/>
                  <a:pt x="1946747" y="0"/>
                </a:cubicBezTo>
                <a:cubicBezTo>
                  <a:pt x="1959030" y="270263"/>
                  <a:pt x="1950098" y="454028"/>
                  <a:pt x="1946747" y="631372"/>
                </a:cubicBezTo>
                <a:cubicBezTo>
                  <a:pt x="1943396" y="808716"/>
                  <a:pt x="1977386" y="1001940"/>
                  <a:pt x="1946747" y="1262743"/>
                </a:cubicBezTo>
                <a:cubicBezTo>
                  <a:pt x="1916108" y="1523546"/>
                  <a:pt x="1952950" y="1619053"/>
                  <a:pt x="1946747" y="1894115"/>
                </a:cubicBezTo>
                <a:cubicBezTo>
                  <a:pt x="1940544" y="2169177"/>
                  <a:pt x="1974299" y="2341745"/>
                  <a:pt x="1946747" y="2525487"/>
                </a:cubicBezTo>
                <a:cubicBezTo>
                  <a:pt x="1919195" y="2709229"/>
                  <a:pt x="1945570" y="2834187"/>
                  <a:pt x="1946747" y="3024271"/>
                </a:cubicBezTo>
                <a:cubicBezTo>
                  <a:pt x="1947924" y="3214355"/>
                  <a:pt x="1935248" y="3369088"/>
                  <a:pt x="1946747" y="3611446"/>
                </a:cubicBezTo>
                <a:cubicBezTo>
                  <a:pt x="1958246" y="3853804"/>
                  <a:pt x="1982325" y="4035927"/>
                  <a:pt x="1946747" y="4419602"/>
                </a:cubicBezTo>
                <a:cubicBezTo>
                  <a:pt x="1701012" y="4438489"/>
                  <a:pt x="1502741" y="4439292"/>
                  <a:pt x="1297831" y="4419602"/>
                </a:cubicBezTo>
                <a:cubicBezTo>
                  <a:pt x="1092921" y="4399912"/>
                  <a:pt x="843849" y="4424885"/>
                  <a:pt x="707318" y="4419602"/>
                </a:cubicBezTo>
                <a:cubicBezTo>
                  <a:pt x="570787" y="4414319"/>
                  <a:pt x="320816" y="4409972"/>
                  <a:pt x="0" y="4419602"/>
                </a:cubicBezTo>
                <a:cubicBezTo>
                  <a:pt x="11257" y="4284012"/>
                  <a:pt x="-6571" y="4113236"/>
                  <a:pt x="0" y="3832426"/>
                </a:cubicBezTo>
                <a:cubicBezTo>
                  <a:pt x="6571" y="3551616"/>
                  <a:pt x="4351" y="3439513"/>
                  <a:pt x="0" y="3201055"/>
                </a:cubicBezTo>
                <a:cubicBezTo>
                  <a:pt x="-4351" y="2962597"/>
                  <a:pt x="25435" y="2683074"/>
                  <a:pt x="0" y="2525487"/>
                </a:cubicBezTo>
                <a:cubicBezTo>
                  <a:pt x="-25435" y="2367900"/>
                  <a:pt x="-15920" y="2117323"/>
                  <a:pt x="0" y="1805723"/>
                </a:cubicBezTo>
                <a:cubicBezTo>
                  <a:pt x="15920" y="1494123"/>
                  <a:pt x="25229" y="1344625"/>
                  <a:pt x="0" y="1130155"/>
                </a:cubicBezTo>
                <a:cubicBezTo>
                  <a:pt x="-25229" y="915685"/>
                  <a:pt x="1759" y="745706"/>
                  <a:pt x="0" y="587176"/>
                </a:cubicBezTo>
                <a:cubicBezTo>
                  <a:pt x="-1759" y="428646"/>
                  <a:pt x="-22156" y="189031"/>
                  <a:pt x="0" y="0"/>
                </a:cubicBezTo>
                <a:close/>
              </a:path>
            </a:pathLst>
          </a:custGeom>
          <a:noFill/>
          <a:ln w="76200">
            <a:solidFill>
              <a:schemeClr val="accent2"/>
            </a:solidFill>
            <a:extLst>
              <a:ext uri="{C807C97D-BFC1-408E-A445-0C87EB9F89A2}">
                <ask:lineSketchStyleProps xmlns:ask="http://schemas.microsoft.com/office/drawing/2018/sketchyshapes" sd="1242413227">
                  <a:prstGeom prst="rect">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F0CD8DB3-FBC2-E358-5A46-1D3B90B328DB}"/>
              </a:ext>
            </a:extLst>
          </p:cNvPr>
          <p:cNvSpPr/>
          <p:nvPr/>
        </p:nvSpPr>
        <p:spPr>
          <a:xfrm>
            <a:off x="4238046" y="32881"/>
            <a:ext cx="683812" cy="356733"/>
          </a:xfrm>
          <a:custGeom>
            <a:avLst/>
            <a:gdLst>
              <a:gd name="connsiteX0" fmla="*/ 0 w 683812"/>
              <a:gd name="connsiteY0" fmla="*/ 0 h 356733"/>
              <a:gd name="connsiteX1" fmla="*/ 683812 w 683812"/>
              <a:gd name="connsiteY1" fmla="*/ 0 h 356733"/>
              <a:gd name="connsiteX2" fmla="*/ 683812 w 683812"/>
              <a:gd name="connsiteY2" fmla="*/ 356733 h 356733"/>
              <a:gd name="connsiteX3" fmla="*/ 0 w 683812"/>
              <a:gd name="connsiteY3" fmla="*/ 356733 h 356733"/>
              <a:gd name="connsiteX4" fmla="*/ 0 w 683812"/>
              <a:gd name="connsiteY4" fmla="*/ 0 h 3567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3812" h="356733" extrusionOk="0">
                <a:moveTo>
                  <a:pt x="0" y="0"/>
                </a:moveTo>
                <a:cubicBezTo>
                  <a:pt x="207448" y="-7644"/>
                  <a:pt x="473318" y="1140"/>
                  <a:pt x="683812" y="0"/>
                </a:cubicBezTo>
                <a:cubicBezTo>
                  <a:pt x="668271" y="100061"/>
                  <a:pt x="669996" y="218547"/>
                  <a:pt x="683812" y="356733"/>
                </a:cubicBezTo>
                <a:cubicBezTo>
                  <a:pt x="372601" y="378381"/>
                  <a:pt x="230636" y="337087"/>
                  <a:pt x="0" y="356733"/>
                </a:cubicBezTo>
                <a:cubicBezTo>
                  <a:pt x="-3844" y="185324"/>
                  <a:pt x="-9426" y="115089"/>
                  <a:pt x="0" y="0"/>
                </a:cubicBezTo>
                <a:close/>
              </a:path>
            </a:pathLst>
          </a:custGeom>
          <a:noFill/>
          <a:ln w="76200">
            <a:solidFill>
              <a:schemeClr val="accent6"/>
            </a:solidFill>
            <a:extLst>
              <a:ext uri="{C807C97D-BFC1-408E-A445-0C87EB9F89A2}">
                <ask:lineSketchStyleProps xmlns:ask="http://schemas.microsoft.com/office/drawing/2018/sketchyshapes" sd="1242413227">
                  <a:prstGeom prst="rect">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41292688-0123-A000-D208-C1289641E8FD}"/>
              </a:ext>
            </a:extLst>
          </p:cNvPr>
          <p:cNvSpPr txBox="1"/>
          <p:nvPr/>
        </p:nvSpPr>
        <p:spPr>
          <a:xfrm>
            <a:off x="263308" y="2083192"/>
            <a:ext cx="1478028" cy="1200329"/>
          </a:xfrm>
          <a:prstGeom prst="rect">
            <a:avLst/>
          </a:prstGeom>
          <a:noFill/>
        </p:spPr>
        <p:txBody>
          <a:bodyPr wrap="square" rtlCol="0">
            <a:spAutoFit/>
          </a:bodyPr>
          <a:lstStyle/>
          <a:p>
            <a:r>
              <a:rPr lang="en-US" sz="3600" b="1" dirty="0">
                <a:ln w="19050">
                  <a:solidFill>
                    <a:srgbClr val="FFFFFF"/>
                  </a:solidFill>
                </a:ln>
                <a:solidFill>
                  <a:schemeClr val="accent1"/>
                </a:solidFill>
                <a:latin typeface="Inter" panose="02000503000000020004" pitchFamily="2" charset="0"/>
                <a:ea typeface="Inter" panose="02000503000000020004" pitchFamily="2" charset="0"/>
              </a:rPr>
              <a:t>Files Area</a:t>
            </a:r>
          </a:p>
        </p:txBody>
      </p:sp>
      <p:sp>
        <p:nvSpPr>
          <p:cNvPr id="11" name="TextBox 10">
            <a:extLst>
              <a:ext uri="{FF2B5EF4-FFF2-40B4-BE49-F238E27FC236}">
                <a16:creationId xmlns:a16="http://schemas.microsoft.com/office/drawing/2014/main" id="{FA1C1BD1-11F0-C2E8-229A-6669E42919FC}"/>
              </a:ext>
            </a:extLst>
          </p:cNvPr>
          <p:cNvSpPr txBox="1"/>
          <p:nvPr/>
        </p:nvSpPr>
        <p:spPr>
          <a:xfrm>
            <a:off x="3269106" y="637428"/>
            <a:ext cx="3052181" cy="646331"/>
          </a:xfrm>
          <a:prstGeom prst="rect">
            <a:avLst/>
          </a:prstGeom>
          <a:noFill/>
        </p:spPr>
        <p:txBody>
          <a:bodyPr wrap="square" rtlCol="0">
            <a:spAutoFit/>
          </a:bodyPr>
          <a:lstStyle/>
          <a:p>
            <a:r>
              <a:rPr lang="en-US" sz="3600" b="1" dirty="0">
                <a:ln w="19050">
                  <a:solidFill>
                    <a:srgbClr val="FFFFFF"/>
                  </a:solidFill>
                </a:ln>
                <a:solidFill>
                  <a:schemeClr val="accent4"/>
                </a:solidFill>
                <a:latin typeface="Inter" panose="02000503000000020004" pitchFamily="2" charset="0"/>
                <a:ea typeface="Inter" panose="02000503000000020004" pitchFamily="2" charset="0"/>
              </a:rPr>
              <a:t>Code Editor</a:t>
            </a:r>
          </a:p>
        </p:txBody>
      </p:sp>
      <p:sp>
        <p:nvSpPr>
          <p:cNvPr id="12" name="TextBox 11">
            <a:extLst>
              <a:ext uri="{FF2B5EF4-FFF2-40B4-BE49-F238E27FC236}">
                <a16:creationId xmlns:a16="http://schemas.microsoft.com/office/drawing/2014/main" id="{38D6B66A-649D-7DE1-88AA-0A810B93719E}"/>
              </a:ext>
            </a:extLst>
          </p:cNvPr>
          <p:cNvSpPr txBox="1"/>
          <p:nvPr/>
        </p:nvSpPr>
        <p:spPr>
          <a:xfrm>
            <a:off x="7585543" y="2935094"/>
            <a:ext cx="1423284" cy="1200329"/>
          </a:xfrm>
          <a:prstGeom prst="rect">
            <a:avLst/>
          </a:prstGeom>
          <a:noFill/>
        </p:spPr>
        <p:txBody>
          <a:bodyPr wrap="square" rtlCol="0">
            <a:spAutoFit/>
          </a:bodyPr>
          <a:lstStyle/>
          <a:p>
            <a:r>
              <a:rPr lang="en-US" sz="3600" b="1" dirty="0" err="1">
                <a:ln w="19050">
                  <a:solidFill>
                    <a:schemeClr val="bg2">
                      <a:lumMod val="50000"/>
                    </a:schemeClr>
                  </a:solidFill>
                </a:ln>
                <a:solidFill>
                  <a:schemeClr val="accent2"/>
                </a:solidFill>
                <a:latin typeface="Inter" panose="02000503000000020004" pitchFamily="2" charset="0"/>
                <a:ea typeface="Inter" panose="02000503000000020004" pitchFamily="2" charset="0"/>
              </a:rPr>
              <a:t>Webview</a:t>
            </a:r>
            <a:endParaRPr lang="en-US" sz="3600" b="1" dirty="0">
              <a:ln w="19050">
                <a:solidFill>
                  <a:schemeClr val="bg2">
                    <a:lumMod val="50000"/>
                  </a:schemeClr>
                </a:solidFill>
              </a:ln>
              <a:solidFill>
                <a:schemeClr val="accent2"/>
              </a:solidFill>
              <a:latin typeface="Inter" panose="02000503000000020004" pitchFamily="2" charset="0"/>
              <a:ea typeface="Inter" panose="02000503000000020004" pitchFamily="2" charset="0"/>
            </a:endParaRPr>
          </a:p>
        </p:txBody>
      </p:sp>
      <p:sp>
        <p:nvSpPr>
          <p:cNvPr id="14" name="TextBox 13">
            <a:extLst>
              <a:ext uri="{FF2B5EF4-FFF2-40B4-BE49-F238E27FC236}">
                <a16:creationId xmlns:a16="http://schemas.microsoft.com/office/drawing/2014/main" id="{A9546E08-DCB9-54D5-C889-D8D1B8A0BF12}"/>
              </a:ext>
            </a:extLst>
          </p:cNvPr>
          <p:cNvSpPr txBox="1"/>
          <p:nvPr/>
        </p:nvSpPr>
        <p:spPr>
          <a:xfrm>
            <a:off x="5023029" y="-72515"/>
            <a:ext cx="3052181" cy="646331"/>
          </a:xfrm>
          <a:prstGeom prst="rect">
            <a:avLst/>
          </a:prstGeom>
          <a:noFill/>
        </p:spPr>
        <p:txBody>
          <a:bodyPr wrap="square" rtlCol="0">
            <a:spAutoFit/>
          </a:bodyPr>
          <a:lstStyle/>
          <a:p>
            <a:r>
              <a:rPr lang="en-US" sz="3600" b="1" dirty="0">
                <a:ln w="19050">
                  <a:solidFill>
                    <a:srgbClr val="FFFFFF"/>
                  </a:solidFill>
                </a:ln>
                <a:solidFill>
                  <a:schemeClr val="accent6"/>
                </a:solidFill>
                <a:latin typeface="Inter" panose="02000503000000020004" pitchFamily="2" charset="0"/>
                <a:ea typeface="Inter" panose="02000503000000020004" pitchFamily="2" charset="0"/>
              </a:rPr>
              <a:t>Run Button</a:t>
            </a:r>
          </a:p>
        </p:txBody>
      </p:sp>
      <p:sp>
        <p:nvSpPr>
          <p:cNvPr id="2" name="Title 1">
            <a:extLst>
              <a:ext uri="{FF2B5EF4-FFF2-40B4-BE49-F238E27FC236}">
                <a16:creationId xmlns:a16="http://schemas.microsoft.com/office/drawing/2014/main" id="{743B1154-5F5F-ED02-C138-38F81F7FE8D4}"/>
              </a:ext>
            </a:extLst>
          </p:cNvPr>
          <p:cNvSpPr>
            <a:spLocks noGrp="1"/>
          </p:cNvSpPr>
          <p:nvPr>
            <p:ph type="title"/>
          </p:nvPr>
        </p:nvSpPr>
        <p:spPr>
          <a:xfrm>
            <a:off x="1" y="3864335"/>
            <a:ext cx="9144000" cy="1129084"/>
          </a:xfrm>
        </p:spPr>
        <p:txBody>
          <a:bodyPr>
            <a:noAutofit/>
          </a:bodyPr>
          <a:lstStyle/>
          <a:p>
            <a:pPr algn="ctr"/>
            <a:r>
              <a:rPr lang="en-US" sz="7200" b="1" dirty="0">
                <a:ln w="19050">
                  <a:solidFill>
                    <a:srgbClr val="FFFFFF"/>
                  </a:solidFill>
                </a:ln>
              </a:rPr>
              <a:t>Replit Overview</a:t>
            </a:r>
          </a:p>
        </p:txBody>
      </p:sp>
    </p:spTree>
    <p:extLst>
      <p:ext uri="{BB962C8B-B14F-4D97-AF65-F5344CB8AC3E}">
        <p14:creationId xmlns:p14="http://schemas.microsoft.com/office/powerpoint/2010/main" val="35752038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500"/>
                                        <p:tgtEl>
                                          <p:spTgt spid="11"/>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fade">
                                      <p:cBhvr>
                                        <p:cTn id="26" dur="500"/>
                                        <p:tgtEl>
                                          <p:spTgt spid="8"/>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14"/>
                                        </p:tgtEl>
                                        <p:attrNameLst>
                                          <p:attrName>style.visibility</p:attrName>
                                        </p:attrNameLst>
                                      </p:cBhvr>
                                      <p:to>
                                        <p:strVal val="visible"/>
                                      </p:to>
                                    </p:set>
                                    <p:animEffect transition="in" filter="fade">
                                      <p:cBhvr>
                                        <p:cTn id="31" dur="500"/>
                                        <p:tgtEl>
                                          <p:spTgt spid="14"/>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9"/>
                                        </p:tgtEl>
                                        <p:attrNameLst>
                                          <p:attrName>style.visibility</p:attrName>
                                        </p:attrNameLst>
                                      </p:cBhvr>
                                      <p:to>
                                        <p:strVal val="visible"/>
                                      </p:to>
                                    </p:set>
                                    <p:animEffect transition="in" filter="fade">
                                      <p:cBhvr>
                                        <p:cTn id="3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0" grpId="0"/>
      <p:bldP spid="11" grpId="0"/>
      <p:bldP spid="12" grpId="0"/>
      <p:bldP spid="14"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3B1154-5F5F-ED02-C138-38F81F7FE8D4}"/>
              </a:ext>
            </a:extLst>
          </p:cNvPr>
          <p:cNvSpPr>
            <a:spLocks noGrp="1"/>
          </p:cNvSpPr>
          <p:nvPr>
            <p:ph type="title"/>
          </p:nvPr>
        </p:nvSpPr>
        <p:spPr>
          <a:xfrm>
            <a:off x="1" y="3864335"/>
            <a:ext cx="9144000" cy="1129084"/>
          </a:xfrm>
        </p:spPr>
        <p:txBody>
          <a:bodyPr>
            <a:noAutofit/>
          </a:bodyPr>
          <a:lstStyle/>
          <a:p>
            <a:pPr algn="ctr"/>
            <a:r>
              <a:rPr lang="en-US" sz="7200" b="1" dirty="0">
                <a:ln w="19050">
                  <a:solidFill>
                    <a:srgbClr val="FFFFFF"/>
                  </a:solidFill>
                </a:ln>
              </a:rPr>
              <a:t>Replit Overview</a:t>
            </a:r>
          </a:p>
        </p:txBody>
      </p:sp>
      <p:sp>
        <p:nvSpPr>
          <p:cNvPr id="3" name="Rectangle 2">
            <a:extLst>
              <a:ext uri="{FF2B5EF4-FFF2-40B4-BE49-F238E27FC236}">
                <a16:creationId xmlns:a16="http://schemas.microsoft.com/office/drawing/2014/main" id="{A86A8CAF-19E9-A34F-3D7D-C55EE7D5F17E}"/>
              </a:ext>
            </a:extLst>
          </p:cNvPr>
          <p:cNvSpPr/>
          <p:nvPr/>
        </p:nvSpPr>
        <p:spPr>
          <a:xfrm>
            <a:off x="0" y="437322"/>
            <a:ext cx="9144000" cy="328388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solidFill>
                  <a:srgbClr val="FFFFFF"/>
                </a:solidFill>
              </a:rPr>
              <a:t>Go to </a:t>
            </a:r>
            <a:r>
              <a:rPr lang="en-US" sz="3600" b="1" dirty="0">
                <a:solidFill>
                  <a:srgbClr val="FFFFFF"/>
                </a:solidFill>
              </a:rPr>
              <a:t>hylandtechclub.com/web-101</a:t>
            </a:r>
            <a:endParaRPr lang="en-US" sz="3200" b="1" dirty="0">
              <a:solidFill>
                <a:srgbClr val="FFFFFF"/>
              </a:solidFill>
            </a:endParaRPr>
          </a:p>
          <a:p>
            <a:pPr algn="ctr"/>
            <a:endParaRPr lang="en-US" sz="3200" dirty="0">
              <a:solidFill>
                <a:srgbClr val="FFFFFF"/>
              </a:solidFill>
            </a:endParaRPr>
          </a:p>
          <a:p>
            <a:pPr algn="ctr"/>
            <a:r>
              <a:rPr lang="en-US" sz="3200" dirty="0">
                <a:solidFill>
                  <a:srgbClr val="FFFFFF"/>
                </a:solidFill>
              </a:rPr>
              <a:t>Open the page for the current week</a:t>
            </a:r>
          </a:p>
          <a:p>
            <a:pPr algn="ctr"/>
            <a:endParaRPr lang="en-US" sz="3200" dirty="0">
              <a:solidFill>
                <a:srgbClr val="FFFFFF"/>
              </a:solidFill>
            </a:endParaRPr>
          </a:p>
          <a:p>
            <a:pPr algn="ctr"/>
            <a:r>
              <a:rPr lang="en-US" sz="3200" dirty="0">
                <a:solidFill>
                  <a:srgbClr val="FFFFFF"/>
                </a:solidFill>
              </a:rPr>
              <a:t>Find the Replit Setup instructions</a:t>
            </a:r>
          </a:p>
        </p:txBody>
      </p:sp>
    </p:spTree>
    <p:extLst>
      <p:ext uri="{BB962C8B-B14F-4D97-AF65-F5344CB8AC3E}">
        <p14:creationId xmlns:p14="http://schemas.microsoft.com/office/powerpoint/2010/main" val="17110990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8EEF0-12E0-F76E-8495-3ABBDAD770F7}"/>
              </a:ext>
            </a:extLst>
          </p:cNvPr>
          <p:cNvSpPr>
            <a:spLocks noGrp="1"/>
          </p:cNvSpPr>
          <p:nvPr>
            <p:ph type="ctrTitle"/>
          </p:nvPr>
        </p:nvSpPr>
        <p:spPr/>
        <p:txBody>
          <a:bodyPr/>
          <a:lstStyle/>
          <a:p>
            <a:r>
              <a:rPr lang="en-US" dirty="0"/>
              <a:t>Code-Along Activity</a:t>
            </a:r>
          </a:p>
        </p:txBody>
      </p:sp>
      <p:sp>
        <p:nvSpPr>
          <p:cNvPr id="3" name="Subtitle 2">
            <a:extLst>
              <a:ext uri="{FF2B5EF4-FFF2-40B4-BE49-F238E27FC236}">
                <a16:creationId xmlns:a16="http://schemas.microsoft.com/office/drawing/2014/main" id="{5B732C89-7E8A-0693-1119-BB61D2112909}"/>
              </a:ext>
            </a:extLst>
          </p:cNvPr>
          <p:cNvSpPr>
            <a:spLocks noGrp="1"/>
          </p:cNvSpPr>
          <p:nvPr>
            <p:ph type="subTitle" idx="1"/>
          </p:nvPr>
        </p:nvSpPr>
        <p:spPr/>
        <p:txBody>
          <a:bodyPr/>
          <a:lstStyle/>
          <a:p>
            <a:r>
              <a:rPr lang="en-US" dirty="0"/>
              <a:t>it’s time to build your own website!</a:t>
            </a:r>
          </a:p>
        </p:txBody>
      </p:sp>
    </p:spTree>
    <p:extLst>
      <p:ext uri="{BB962C8B-B14F-4D97-AF65-F5344CB8AC3E}">
        <p14:creationId xmlns:p14="http://schemas.microsoft.com/office/powerpoint/2010/main" val="166230960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8EEF0-12E0-F76E-8495-3ABBDAD770F7}"/>
              </a:ext>
            </a:extLst>
          </p:cNvPr>
          <p:cNvSpPr>
            <a:spLocks noGrp="1"/>
          </p:cNvSpPr>
          <p:nvPr>
            <p:ph type="ctrTitle"/>
          </p:nvPr>
        </p:nvSpPr>
        <p:spPr/>
        <p:txBody>
          <a:bodyPr/>
          <a:lstStyle/>
          <a:p>
            <a:r>
              <a:rPr lang="en-US" dirty="0"/>
              <a:t>Blooket</a:t>
            </a:r>
          </a:p>
        </p:txBody>
      </p:sp>
      <p:sp>
        <p:nvSpPr>
          <p:cNvPr id="3" name="Subtitle 2">
            <a:extLst>
              <a:ext uri="{FF2B5EF4-FFF2-40B4-BE49-F238E27FC236}">
                <a16:creationId xmlns:a16="http://schemas.microsoft.com/office/drawing/2014/main" id="{5B732C89-7E8A-0693-1119-BB61D2112909}"/>
              </a:ext>
            </a:extLst>
          </p:cNvPr>
          <p:cNvSpPr>
            <a:spLocks noGrp="1"/>
          </p:cNvSpPr>
          <p:nvPr>
            <p:ph type="subTitle" idx="1"/>
          </p:nvPr>
        </p:nvSpPr>
        <p:spPr/>
        <p:txBody>
          <a:bodyPr/>
          <a:lstStyle/>
          <a:p>
            <a:r>
              <a:rPr lang="en-US" dirty="0"/>
              <a:t>it’s time to see what you learned!</a:t>
            </a:r>
          </a:p>
        </p:txBody>
      </p:sp>
    </p:spTree>
    <p:extLst>
      <p:ext uri="{BB962C8B-B14F-4D97-AF65-F5344CB8AC3E}">
        <p14:creationId xmlns:p14="http://schemas.microsoft.com/office/powerpoint/2010/main" val="21613422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C686D-1E02-760E-BE62-061B4B5C80AC}"/>
              </a:ext>
            </a:extLst>
          </p:cNvPr>
          <p:cNvSpPr>
            <a:spLocks noGrp="1"/>
          </p:cNvSpPr>
          <p:nvPr>
            <p:ph type="title"/>
          </p:nvPr>
        </p:nvSpPr>
        <p:spPr/>
        <p:txBody>
          <a:bodyPr>
            <a:noAutofit/>
          </a:bodyPr>
          <a:lstStyle/>
          <a:p>
            <a:r>
              <a:rPr lang="en-US" sz="3200" dirty="0"/>
              <a:t>Course Overview</a:t>
            </a:r>
          </a:p>
        </p:txBody>
      </p:sp>
      <p:sp>
        <p:nvSpPr>
          <p:cNvPr id="3" name="Text Placeholder 2">
            <a:extLst>
              <a:ext uri="{FF2B5EF4-FFF2-40B4-BE49-F238E27FC236}">
                <a16:creationId xmlns:a16="http://schemas.microsoft.com/office/drawing/2014/main" id="{F1271B51-CE57-8B51-A792-9FDC193C17DD}"/>
              </a:ext>
            </a:extLst>
          </p:cNvPr>
          <p:cNvSpPr>
            <a:spLocks noGrp="1"/>
          </p:cNvSpPr>
          <p:nvPr>
            <p:ph type="body" idx="1"/>
          </p:nvPr>
        </p:nvSpPr>
        <p:spPr/>
        <p:txBody>
          <a:bodyPr/>
          <a:lstStyle/>
          <a:p>
            <a:pPr marL="114300" indent="0">
              <a:buNone/>
            </a:pPr>
            <a:r>
              <a:rPr lang="en-US" dirty="0">
                <a:latin typeface="Inter" panose="02000503000000020004" pitchFamily="2" charset="0"/>
                <a:ea typeface="Inter" panose="02000503000000020004" pitchFamily="2" charset="0"/>
              </a:rPr>
              <a:t>In this course, you will learn how to build websites with HTML &amp; CSS!</a:t>
            </a:r>
          </a:p>
          <a:p>
            <a:pPr marL="114300" indent="0">
              <a:buNone/>
            </a:pPr>
            <a:endParaRPr lang="en-US" dirty="0">
              <a:latin typeface="Inter" panose="02000503000000020004" pitchFamily="2" charset="0"/>
              <a:ea typeface="Inter" panose="02000503000000020004" pitchFamily="2" charset="0"/>
            </a:endParaRPr>
          </a:p>
          <a:p>
            <a:pPr marL="114300" indent="0">
              <a:buNone/>
            </a:pPr>
            <a:r>
              <a:rPr lang="en-US" dirty="0">
                <a:latin typeface="Inter" panose="02000503000000020004" pitchFamily="2" charset="0"/>
                <a:ea typeface="Inter" panose="02000503000000020004" pitchFamily="2" charset="0"/>
              </a:rPr>
              <a:t>By the end, you will have a totally original website of your own design, about any topic your heart desires. </a:t>
            </a:r>
          </a:p>
        </p:txBody>
      </p:sp>
      <p:pic>
        <p:nvPicPr>
          <p:cNvPr id="1026" name="Picture 2" descr="undefined">
            <a:extLst>
              <a:ext uri="{FF2B5EF4-FFF2-40B4-BE49-F238E27FC236}">
                <a16:creationId xmlns:a16="http://schemas.microsoft.com/office/drawing/2014/main" id="{4252DE9D-791D-DB97-4799-C2EB4DCA94A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1700" y="3005486"/>
            <a:ext cx="1854835" cy="156338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Piano Man | Billy Joel Official Site">
            <a:extLst>
              <a:ext uri="{FF2B5EF4-FFF2-40B4-BE49-F238E27FC236}">
                <a16:creationId xmlns:a16="http://schemas.microsoft.com/office/drawing/2014/main" id="{39D7C32E-BD29-CDB2-8705-920488C1BEE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07232" y="3005486"/>
            <a:ext cx="1563388" cy="1563388"/>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EAD2001A-DCB2-B31C-C578-0C292915C1C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83918" y="2860675"/>
            <a:ext cx="1095812" cy="2072640"/>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The Best and Worst Video-Game Movies, Ranked">
            <a:extLst>
              <a:ext uri="{FF2B5EF4-FFF2-40B4-BE49-F238E27FC236}">
                <a16:creationId xmlns:a16="http://schemas.microsoft.com/office/drawing/2014/main" id="{F52E3C14-8001-BC5B-59C7-6B4983E78AF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947737" y="2975911"/>
            <a:ext cx="3090547" cy="16225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274144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1026"/>
                                        </p:tgtEl>
                                        <p:attrNameLst>
                                          <p:attrName>style.visibility</p:attrName>
                                        </p:attrNameLst>
                                      </p:cBhvr>
                                      <p:to>
                                        <p:strVal val="visible"/>
                                      </p:to>
                                    </p:set>
                                    <p:anim calcmode="lin" valueType="num">
                                      <p:cBhvr additive="base">
                                        <p:cTn id="17" dur="500" fill="hold"/>
                                        <p:tgtEl>
                                          <p:spTgt spid="1026"/>
                                        </p:tgtEl>
                                        <p:attrNameLst>
                                          <p:attrName>ppt_x</p:attrName>
                                        </p:attrNameLst>
                                      </p:cBhvr>
                                      <p:tavLst>
                                        <p:tav tm="0">
                                          <p:val>
                                            <p:strVal val="#ppt_x"/>
                                          </p:val>
                                        </p:tav>
                                        <p:tav tm="100000">
                                          <p:val>
                                            <p:strVal val="#ppt_x"/>
                                          </p:val>
                                        </p:tav>
                                      </p:tavLst>
                                    </p:anim>
                                    <p:anim calcmode="lin" valueType="num">
                                      <p:cBhvr additive="base">
                                        <p:cTn id="18" dur="500" fill="hold"/>
                                        <p:tgtEl>
                                          <p:spTgt spid="1026"/>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31" presetClass="entr" presetSubtype="0" fill="hold" nodeType="clickEffect">
                                  <p:stCondLst>
                                    <p:cond delay="0"/>
                                  </p:stCondLst>
                                  <p:childTnLst>
                                    <p:set>
                                      <p:cBhvr>
                                        <p:cTn id="22" dur="1" fill="hold">
                                          <p:stCondLst>
                                            <p:cond delay="0"/>
                                          </p:stCondLst>
                                        </p:cTn>
                                        <p:tgtEl>
                                          <p:spTgt spid="1032"/>
                                        </p:tgtEl>
                                        <p:attrNameLst>
                                          <p:attrName>style.visibility</p:attrName>
                                        </p:attrNameLst>
                                      </p:cBhvr>
                                      <p:to>
                                        <p:strVal val="visible"/>
                                      </p:to>
                                    </p:set>
                                    <p:anim calcmode="lin" valueType="num">
                                      <p:cBhvr>
                                        <p:cTn id="23" dur="1000" fill="hold"/>
                                        <p:tgtEl>
                                          <p:spTgt spid="1032"/>
                                        </p:tgtEl>
                                        <p:attrNameLst>
                                          <p:attrName>ppt_w</p:attrName>
                                        </p:attrNameLst>
                                      </p:cBhvr>
                                      <p:tavLst>
                                        <p:tav tm="0">
                                          <p:val>
                                            <p:fltVal val="0"/>
                                          </p:val>
                                        </p:tav>
                                        <p:tav tm="100000">
                                          <p:val>
                                            <p:strVal val="#ppt_w"/>
                                          </p:val>
                                        </p:tav>
                                      </p:tavLst>
                                    </p:anim>
                                    <p:anim calcmode="lin" valueType="num">
                                      <p:cBhvr>
                                        <p:cTn id="24" dur="1000" fill="hold"/>
                                        <p:tgtEl>
                                          <p:spTgt spid="1032"/>
                                        </p:tgtEl>
                                        <p:attrNameLst>
                                          <p:attrName>ppt_h</p:attrName>
                                        </p:attrNameLst>
                                      </p:cBhvr>
                                      <p:tavLst>
                                        <p:tav tm="0">
                                          <p:val>
                                            <p:fltVal val="0"/>
                                          </p:val>
                                        </p:tav>
                                        <p:tav tm="100000">
                                          <p:val>
                                            <p:strVal val="#ppt_h"/>
                                          </p:val>
                                        </p:tav>
                                      </p:tavLst>
                                    </p:anim>
                                    <p:anim calcmode="lin" valueType="num">
                                      <p:cBhvr>
                                        <p:cTn id="25" dur="1000" fill="hold"/>
                                        <p:tgtEl>
                                          <p:spTgt spid="1032"/>
                                        </p:tgtEl>
                                        <p:attrNameLst>
                                          <p:attrName>style.rotation</p:attrName>
                                        </p:attrNameLst>
                                      </p:cBhvr>
                                      <p:tavLst>
                                        <p:tav tm="0">
                                          <p:val>
                                            <p:fltVal val="90"/>
                                          </p:val>
                                        </p:tav>
                                        <p:tav tm="100000">
                                          <p:val>
                                            <p:fltVal val="0"/>
                                          </p:val>
                                        </p:tav>
                                      </p:tavLst>
                                    </p:anim>
                                    <p:animEffect transition="in" filter="fade">
                                      <p:cBhvr>
                                        <p:cTn id="26" dur="1000"/>
                                        <p:tgtEl>
                                          <p:spTgt spid="1032"/>
                                        </p:tgtEl>
                                      </p:cBhvr>
                                    </p:animEffect>
                                  </p:childTnLst>
                                </p:cTn>
                              </p:par>
                            </p:childTnLst>
                          </p:cTn>
                        </p:par>
                      </p:childTnLst>
                    </p:cTn>
                  </p:par>
                  <p:par>
                    <p:cTn id="27" fill="hold">
                      <p:stCondLst>
                        <p:cond delay="indefinite"/>
                      </p:stCondLst>
                      <p:childTnLst>
                        <p:par>
                          <p:cTn id="28" fill="hold">
                            <p:stCondLst>
                              <p:cond delay="0"/>
                            </p:stCondLst>
                            <p:childTnLst>
                              <p:par>
                                <p:cTn id="29" presetID="45" presetClass="entr" presetSubtype="0" fill="hold" nodeType="clickEffect">
                                  <p:stCondLst>
                                    <p:cond delay="0"/>
                                  </p:stCondLst>
                                  <p:childTnLst>
                                    <p:set>
                                      <p:cBhvr>
                                        <p:cTn id="30" dur="1" fill="hold">
                                          <p:stCondLst>
                                            <p:cond delay="0"/>
                                          </p:stCondLst>
                                        </p:cTn>
                                        <p:tgtEl>
                                          <p:spTgt spid="1034"/>
                                        </p:tgtEl>
                                        <p:attrNameLst>
                                          <p:attrName>style.visibility</p:attrName>
                                        </p:attrNameLst>
                                      </p:cBhvr>
                                      <p:to>
                                        <p:strVal val="visible"/>
                                      </p:to>
                                    </p:set>
                                    <p:animEffect transition="in" filter="fade">
                                      <p:cBhvr>
                                        <p:cTn id="31" dur="2000"/>
                                        <p:tgtEl>
                                          <p:spTgt spid="1034"/>
                                        </p:tgtEl>
                                      </p:cBhvr>
                                    </p:animEffect>
                                    <p:anim calcmode="lin" valueType="num">
                                      <p:cBhvr>
                                        <p:cTn id="32" dur="2000" fill="hold"/>
                                        <p:tgtEl>
                                          <p:spTgt spid="1034"/>
                                        </p:tgtEl>
                                        <p:attrNameLst>
                                          <p:attrName>ppt_w</p:attrName>
                                        </p:attrNameLst>
                                      </p:cBhvr>
                                      <p:tavLst>
                                        <p:tav tm="0" fmla="#ppt_w*sin(2.5*pi*$)">
                                          <p:val>
                                            <p:fltVal val="0"/>
                                          </p:val>
                                        </p:tav>
                                        <p:tav tm="100000">
                                          <p:val>
                                            <p:fltVal val="1"/>
                                          </p:val>
                                        </p:tav>
                                      </p:tavLst>
                                    </p:anim>
                                    <p:anim calcmode="lin" valueType="num">
                                      <p:cBhvr>
                                        <p:cTn id="33" dur="2000" fill="hold"/>
                                        <p:tgtEl>
                                          <p:spTgt spid="1034"/>
                                        </p:tgtEl>
                                        <p:attrNameLst>
                                          <p:attrName>ppt_h</p:attrName>
                                        </p:attrNameLst>
                                      </p:cBhvr>
                                      <p:tavLst>
                                        <p:tav tm="0">
                                          <p:val>
                                            <p:strVal val="#ppt_h"/>
                                          </p:val>
                                        </p:tav>
                                        <p:tav tm="100000">
                                          <p:val>
                                            <p:strVal val="#ppt_h"/>
                                          </p:val>
                                        </p:tav>
                                      </p:tavLst>
                                    </p:anim>
                                  </p:childTnLst>
                                </p:cTn>
                              </p:par>
                            </p:childTnLst>
                          </p:cTn>
                        </p:par>
                      </p:childTnLst>
                    </p:cTn>
                  </p:par>
                  <p:par>
                    <p:cTn id="34" fill="hold">
                      <p:stCondLst>
                        <p:cond delay="indefinite"/>
                      </p:stCondLst>
                      <p:childTnLst>
                        <p:par>
                          <p:cTn id="35" fill="hold">
                            <p:stCondLst>
                              <p:cond delay="0"/>
                            </p:stCondLst>
                            <p:childTnLst>
                              <p:par>
                                <p:cTn id="36" presetID="1" presetClass="entr" presetSubtype="0" fill="hold" nodeType="clickEffect">
                                  <p:stCondLst>
                                    <p:cond delay="0"/>
                                  </p:stCondLst>
                                  <p:childTnLst>
                                    <p:set>
                                      <p:cBhvr>
                                        <p:cTn id="37" dur="1" fill="hold">
                                          <p:stCondLst>
                                            <p:cond delay="0"/>
                                          </p:stCondLst>
                                        </p:cTn>
                                        <p:tgtEl>
                                          <p:spTgt spid="10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C686D-1E02-760E-BE62-061B4B5C80AC}"/>
              </a:ext>
            </a:extLst>
          </p:cNvPr>
          <p:cNvSpPr>
            <a:spLocks noGrp="1"/>
          </p:cNvSpPr>
          <p:nvPr>
            <p:ph type="title"/>
          </p:nvPr>
        </p:nvSpPr>
        <p:spPr/>
        <p:txBody>
          <a:bodyPr>
            <a:noAutofit/>
          </a:bodyPr>
          <a:lstStyle/>
          <a:p>
            <a:r>
              <a:rPr lang="en-US" sz="3200" dirty="0"/>
              <a:t>hylandtechclub.com</a:t>
            </a:r>
          </a:p>
        </p:txBody>
      </p:sp>
      <p:sp>
        <p:nvSpPr>
          <p:cNvPr id="3" name="Text Placeholder 2">
            <a:extLst>
              <a:ext uri="{FF2B5EF4-FFF2-40B4-BE49-F238E27FC236}">
                <a16:creationId xmlns:a16="http://schemas.microsoft.com/office/drawing/2014/main" id="{F1271B51-CE57-8B51-A792-9FDC193C17DD}"/>
              </a:ext>
            </a:extLst>
          </p:cNvPr>
          <p:cNvSpPr>
            <a:spLocks noGrp="1"/>
          </p:cNvSpPr>
          <p:nvPr>
            <p:ph type="body" idx="1"/>
          </p:nvPr>
        </p:nvSpPr>
        <p:spPr/>
        <p:txBody>
          <a:bodyPr/>
          <a:lstStyle/>
          <a:p>
            <a:pPr marL="114300" indent="0">
              <a:buNone/>
            </a:pPr>
            <a:r>
              <a:rPr lang="en-US" dirty="0">
                <a:latin typeface="Inter" panose="02000503000000020004" pitchFamily="2" charset="0"/>
                <a:ea typeface="Inter" panose="02000503000000020004" pitchFamily="2" charset="0"/>
              </a:rPr>
              <a:t>Your one-stop-shop for all Hy-Tech Club material!</a:t>
            </a:r>
          </a:p>
          <a:p>
            <a:pPr marL="114300" indent="0">
              <a:buNone/>
            </a:pPr>
            <a:endParaRPr lang="en-US" dirty="0">
              <a:latin typeface="Inter" panose="02000503000000020004" pitchFamily="2" charset="0"/>
              <a:ea typeface="Inter" panose="02000503000000020004" pitchFamily="2" charset="0"/>
            </a:endParaRPr>
          </a:p>
          <a:p>
            <a:pPr marL="114300" indent="0">
              <a:buNone/>
            </a:pPr>
            <a:endParaRPr lang="en-US" dirty="0">
              <a:latin typeface="Inter" panose="02000503000000020004" pitchFamily="2" charset="0"/>
              <a:ea typeface="Inter" panose="02000503000000020004" pitchFamily="2" charset="0"/>
            </a:endParaRPr>
          </a:p>
        </p:txBody>
      </p:sp>
      <p:pic>
        <p:nvPicPr>
          <p:cNvPr id="5" name="Picture 4">
            <a:extLst>
              <a:ext uri="{FF2B5EF4-FFF2-40B4-BE49-F238E27FC236}">
                <a16:creationId xmlns:a16="http://schemas.microsoft.com/office/drawing/2014/main" id="{8EA3CAE6-8C05-A04E-B648-49BEF0D97E63}"/>
              </a:ext>
            </a:extLst>
          </p:cNvPr>
          <p:cNvPicPr>
            <a:picLocks noChangeAspect="1"/>
          </p:cNvPicPr>
          <p:nvPr/>
        </p:nvPicPr>
        <p:blipFill>
          <a:blip r:embed="rId3"/>
          <a:stretch>
            <a:fillRect/>
          </a:stretch>
        </p:blipFill>
        <p:spPr>
          <a:xfrm>
            <a:off x="212640" y="2472231"/>
            <a:ext cx="4357004" cy="2004994"/>
          </a:xfrm>
          <a:prstGeom prst="rect">
            <a:avLst/>
          </a:prstGeom>
        </p:spPr>
      </p:pic>
      <p:pic>
        <p:nvPicPr>
          <p:cNvPr id="7" name="Picture 6">
            <a:extLst>
              <a:ext uri="{FF2B5EF4-FFF2-40B4-BE49-F238E27FC236}">
                <a16:creationId xmlns:a16="http://schemas.microsoft.com/office/drawing/2014/main" id="{0F630F9E-E781-63CB-46E5-3FB9A9966EA9}"/>
              </a:ext>
            </a:extLst>
          </p:cNvPr>
          <p:cNvPicPr>
            <a:picLocks noChangeAspect="1"/>
          </p:cNvPicPr>
          <p:nvPr/>
        </p:nvPicPr>
        <p:blipFill rotWithShape="1">
          <a:blip r:embed="rId4"/>
          <a:srcRect l="12922" t="15416" r="7884"/>
          <a:stretch/>
        </p:blipFill>
        <p:spPr>
          <a:xfrm>
            <a:off x="4668704" y="2083421"/>
            <a:ext cx="4262656" cy="2615054"/>
          </a:xfrm>
          <a:prstGeom prst="rect">
            <a:avLst/>
          </a:prstGeom>
        </p:spPr>
      </p:pic>
    </p:spTree>
    <p:extLst>
      <p:ext uri="{BB962C8B-B14F-4D97-AF65-F5344CB8AC3E}">
        <p14:creationId xmlns:p14="http://schemas.microsoft.com/office/powerpoint/2010/main" val="7549889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fill="hold"/>
                                        <p:tgtEl>
                                          <p:spTgt spid="7"/>
                                        </p:tgtEl>
                                        <p:attrNameLst>
                                          <p:attrName>ppt_x</p:attrName>
                                        </p:attrNameLst>
                                      </p:cBhvr>
                                      <p:tavLst>
                                        <p:tav tm="0">
                                          <p:val>
                                            <p:strVal val="#ppt_x"/>
                                          </p:val>
                                        </p:tav>
                                        <p:tav tm="100000">
                                          <p:val>
                                            <p:strVal val="#ppt_x"/>
                                          </p:val>
                                        </p:tav>
                                      </p:tavLst>
                                    </p:anim>
                                    <p:anim calcmode="lin" valueType="num">
                                      <p:cBhvr additive="base">
                                        <p:cTn id="13"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C686D-1E02-760E-BE62-061B4B5C80AC}"/>
              </a:ext>
            </a:extLst>
          </p:cNvPr>
          <p:cNvSpPr>
            <a:spLocks noGrp="1"/>
          </p:cNvSpPr>
          <p:nvPr>
            <p:ph type="title"/>
          </p:nvPr>
        </p:nvSpPr>
        <p:spPr/>
        <p:txBody>
          <a:bodyPr>
            <a:noAutofit/>
          </a:bodyPr>
          <a:lstStyle/>
          <a:p>
            <a:r>
              <a:rPr lang="en-US" sz="3200" dirty="0"/>
              <a:t>Tech Outreach Team Goals for Web 101</a:t>
            </a:r>
          </a:p>
        </p:txBody>
      </p:sp>
      <p:sp>
        <p:nvSpPr>
          <p:cNvPr id="3" name="Text Placeholder 2">
            <a:extLst>
              <a:ext uri="{FF2B5EF4-FFF2-40B4-BE49-F238E27FC236}">
                <a16:creationId xmlns:a16="http://schemas.microsoft.com/office/drawing/2014/main" id="{F1271B51-CE57-8B51-A792-9FDC193C17DD}"/>
              </a:ext>
            </a:extLst>
          </p:cNvPr>
          <p:cNvSpPr>
            <a:spLocks noGrp="1"/>
          </p:cNvSpPr>
          <p:nvPr>
            <p:ph type="body" idx="1"/>
          </p:nvPr>
        </p:nvSpPr>
        <p:spPr>
          <a:xfrm>
            <a:off x="311700" y="1152475"/>
            <a:ext cx="8520600" cy="2185085"/>
          </a:xfrm>
        </p:spPr>
        <p:txBody>
          <a:bodyPr>
            <a:normAutofit/>
          </a:bodyPr>
          <a:lstStyle/>
          <a:p>
            <a:pPr marL="114300" indent="0">
              <a:buNone/>
            </a:pPr>
            <a:r>
              <a:rPr lang="en-US" dirty="0">
                <a:solidFill>
                  <a:schemeClr val="bg1">
                    <a:lumMod val="10000"/>
                  </a:schemeClr>
                </a:solidFill>
                <a:latin typeface="Inter" panose="02000503000000020004" pitchFamily="2" charset="0"/>
                <a:ea typeface="Inter" panose="02000503000000020004" pitchFamily="2" charset="0"/>
              </a:rPr>
              <a:t>These goals guide the direction of the club and this course:</a:t>
            </a:r>
          </a:p>
          <a:p>
            <a:pPr marL="114300" indent="0">
              <a:buNone/>
            </a:pPr>
            <a:endParaRPr lang="en-US" dirty="0">
              <a:solidFill>
                <a:schemeClr val="bg1">
                  <a:lumMod val="10000"/>
                </a:schemeClr>
              </a:solidFill>
              <a:latin typeface="Inter" panose="02000503000000020004" pitchFamily="2" charset="0"/>
              <a:ea typeface="Inter" panose="02000503000000020004" pitchFamily="2" charset="0"/>
            </a:endParaRPr>
          </a:p>
          <a:p>
            <a:pPr marL="457200" marR="0" indent="-347472" algn="l" rtl="0">
              <a:lnSpc>
                <a:spcPct val="115000"/>
              </a:lnSpc>
              <a:spcBef>
                <a:spcPts val="0"/>
              </a:spcBef>
              <a:spcAft>
                <a:spcPts val="0"/>
              </a:spcAft>
            </a:pPr>
            <a:r>
              <a:rPr lang="en-US" sz="1800" b="1" i="0" dirty="0">
                <a:solidFill>
                  <a:schemeClr val="bg1">
                    <a:lumMod val="10000"/>
                  </a:schemeClr>
                </a:solidFill>
                <a:effectLst/>
                <a:latin typeface="Inter" panose="02000503000000020004" pitchFamily="2" charset="0"/>
                <a:ea typeface="Inter" panose="02000503000000020004" pitchFamily="2" charset="0"/>
                <a:cs typeface="Space Mono" panose="020B0604020202020204" charset="0"/>
              </a:rPr>
              <a:t>100%</a:t>
            </a:r>
            <a:r>
              <a:rPr lang="en-US" sz="1800" b="0" i="0" dirty="0">
                <a:solidFill>
                  <a:schemeClr val="bg1">
                    <a:lumMod val="10000"/>
                  </a:schemeClr>
                </a:solidFill>
                <a:effectLst/>
                <a:latin typeface="Inter" panose="02000503000000020004" pitchFamily="2" charset="0"/>
                <a:ea typeface="Inter" panose="02000503000000020004" pitchFamily="2" charset="0"/>
                <a:cs typeface="Space Mono" panose="020B0604020202020204" charset="0"/>
              </a:rPr>
              <a:t> of students submit final projects</a:t>
            </a:r>
          </a:p>
          <a:p>
            <a:pPr lvl="1" indent="-347472"/>
            <a:r>
              <a:rPr lang="en-US" dirty="0">
                <a:solidFill>
                  <a:schemeClr val="bg1">
                    <a:lumMod val="10000"/>
                  </a:schemeClr>
                </a:solidFill>
                <a:latin typeface="Inter" panose="02000503000000020004" pitchFamily="2" charset="0"/>
                <a:ea typeface="Inter" panose="02000503000000020004" pitchFamily="2" charset="0"/>
              </a:rPr>
              <a:t>That means every one of you!</a:t>
            </a:r>
          </a:p>
          <a:p>
            <a:pPr marL="566928" lvl="1" indent="0">
              <a:buNone/>
            </a:pPr>
            <a:endParaRPr lang="en-US" dirty="0">
              <a:solidFill>
                <a:schemeClr val="bg1">
                  <a:lumMod val="10000"/>
                </a:schemeClr>
              </a:solidFill>
              <a:effectLst/>
            </a:endParaRPr>
          </a:p>
          <a:p>
            <a:pPr marL="457200" marR="0" indent="-347472" algn="l" rtl="0">
              <a:lnSpc>
                <a:spcPct val="115000"/>
              </a:lnSpc>
              <a:spcBef>
                <a:spcPts val="0"/>
              </a:spcBef>
              <a:spcAft>
                <a:spcPts val="0"/>
              </a:spcAft>
            </a:pPr>
            <a:r>
              <a:rPr lang="en-US" b="1" dirty="0">
                <a:solidFill>
                  <a:schemeClr val="bg1">
                    <a:lumMod val="10000"/>
                  </a:schemeClr>
                </a:solidFill>
                <a:latin typeface="Inter" panose="02000503000000020004" pitchFamily="2" charset="0"/>
                <a:ea typeface="Inter" panose="02000503000000020004" pitchFamily="2" charset="0"/>
                <a:cs typeface="Space Mono" panose="020B0604020202020204" charset="0"/>
              </a:rPr>
              <a:t>A</a:t>
            </a:r>
            <a:r>
              <a:rPr lang="en-US" sz="1800" b="1" i="0" dirty="0">
                <a:solidFill>
                  <a:schemeClr val="bg1">
                    <a:lumMod val="10000"/>
                  </a:schemeClr>
                </a:solidFill>
                <a:effectLst/>
                <a:latin typeface="Inter" panose="02000503000000020004" pitchFamily="2" charset="0"/>
                <a:ea typeface="Inter" panose="02000503000000020004" pitchFamily="2" charset="0"/>
                <a:cs typeface="Space Mono" panose="020B0604020202020204" charset="0"/>
              </a:rPr>
              <a:t>t least 75%</a:t>
            </a:r>
            <a:r>
              <a:rPr lang="en-US" sz="1800" b="0" i="0" dirty="0">
                <a:solidFill>
                  <a:schemeClr val="bg1">
                    <a:lumMod val="10000"/>
                  </a:schemeClr>
                </a:solidFill>
                <a:effectLst/>
                <a:latin typeface="Inter" panose="02000503000000020004" pitchFamily="2" charset="0"/>
                <a:ea typeface="Inter" panose="02000503000000020004" pitchFamily="2" charset="0"/>
                <a:cs typeface="Space Mono" panose="020B0604020202020204" charset="0"/>
              </a:rPr>
              <a:t> of students return for Web 102</a:t>
            </a:r>
          </a:p>
          <a:p>
            <a:pPr lvl="1" indent="-347472"/>
            <a:r>
              <a:rPr lang="en-US" dirty="0">
                <a:solidFill>
                  <a:schemeClr val="bg1">
                    <a:lumMod val="10000"/>
                  </a:schemeClr>
                </a:solidFill>
                <a:latin typeface="Inter" panose="02000503000000020004" pitchFamily="2" charset="0"/>
                <a:ea typeface="Inter" panose="02000503000000020004" pitchFamily="2" charset="0"/>
              </a:rPr>
              <a:t>Hopefully almost all of you, if not all of you!</a:t>
            </a:r>
            <a:endParaRPr lang="en-US" dirty="0">
              <a:solidFill>
                <a:schemeClr val="bg1">
                  <a:lumMod val="10000"/>
                </a:schemeClr>
              </a:solidFill>
              <a:effectLst/>
            </a:endParaRPr>
          </a:p>
        </p:txBody>
      </p:sp>
      <p:grpSp>
        <p:nvGrpSpPr>
          <p:cNvPr id="7" name="Group 6">
            <a:extLst>
              <a:ext uri="{FF2B5EF4-FFF2-40B4-BE49-F238E27FC236}">
                <a16:creationId xmlns:a16="http://schemas.microsoft.com/office/drawing/2014/main" id="{E396FB8D-3894-20F7-8474-AC2C2E66148F}"/>
              </a:ext>
            </a:extLst>
          </p:cNvPr>
          <p:cNvGrpSpPr/>
          <p:nvPr/>
        </p:nvGrpSpPr>
        <p:grpSpPr>
          <a:xfrm>
            <a:off x="1840706" y="3550207"/>
            <a:ext cx="5462588" cy="1216848"/>
            <a:chOff x="1738312" y="3481627"/>
            <a:chExt cx="5462588" cy="1216848"/>
          </a:xfrm>
        </p:grpSpPr>
        <p:sp>
          <p:nvSpPr>
            <p:cNvPr id="5" name="TextBox 4">
              <a:extLst>
                <a:ext uri="{FF2B5EF4-FFF2-40B4-BE49-F238E27FC236}">
                  <a16:creationId xmlns:a16="http://schemas.microsoft.com/office/drawing/2014/main" id="{BA159372-59F4-CB8D-5B36-25806557FD44}"/>
                </a:ext>
              </a:extLst>
            </p:cNvPr>
            <p:cNvSpPr txBox="1"/>
            <p:nvPr/>
          </p:nvSpPr>
          <p:spPr>
            <a:xfrm>
              <a:off x="2267902" y="3481627"/>
              <a:ext cx="4932998" cy="1216848"/>
            </a:xfrm>
            <a:prstGeom prst="rect">
              <a:avLst/>
            </a:prstGeom>
            <a:solidFill>
              <a:schemeClr val="accent3"/>
            </a:solidFill>
            <a:ln w="19050">
              <a:solidFill>
                <a:schemeClr val="bg2">
                  <a:lumMod val="50000"/>
                </a:schemeClr>
              </a:solidFill>
            </a:ln>
          </p:spPr>
          <p:txBody>
            <a:bodyPr wrap="square" anchor="ctr" anchorCtr="0">
              <a:noAutofit/>
            </a:bodyPr>
            <a:lstStyle/>
            <a:p>
              <a:r>
                <a:rPr lang="en-US" sz="2000" b="1" dirty="0">
                  <a:solidFill>
                    <a:schemeClr val="bg2">
                      <a:lumMod val="50000"/>
                    </a:schemeClr>
                  </a:solidFill>
                  <a:latin typeface="Inter" panose="02000503000000020004" pitchFamily="2" charset="0"/>
                  <a:ea typeface="Inter" panose="02000503000000020004" pitchFamily="2" charset="0"/>
                </a:rPr>
                <a:t>  Student-driven</a:t>
              </a:r>
              <a:r>
                <a:rPr lang="en-US" sz="1800" dirty="0">
                  <a:solidFill>
                    <a:schemeClr val="bg2">
                      <a:lumMod val="50000"/>
                    </a:schemeClr>
                  </a:solidFill>
                  <a:latin typeface="Inter" panose="02000503000000020004" pitchFamily="2" charset="0"/>
                  <a:ea typeface="Inter" panose="02000503000000020004" pitchFamily="2" charset="0"/>
                </a:rPr>
                <a:t>, not curriculum driven</a:t>
              </a:r>
            </a:p>
            <a:p>
              <a:r>
                <a:rPr lang="en-US" sz="2000" b="1" dirty="0">
                  <a:solidFill>
                    <a:schemeClr val="bg2">
                      <a:lumMod val="50000"/>
                    </a:schemeClr>
                  </a:solidFill>
                  <a:latin typeface="Inter" panose="02000503000000020004" pitchFamily="2" charset="0"/>
                  <a:ea typeface="Inter" panose="02000503000000020004" pitchFamily="2" charset="0"/>
                </a:rPr>
                <a:t>  Joy-driven</a:t>
              </a:r>
              <a:r>
                <a:rPr lang="en-US" sz="1800" dirty="0">
                  <a:solidFill>
                    <a:schemeClr val="bg2">
                      <a:lumMod val="50000"/>
                    </a:schemeClr>
                  </a:solidFill>
                  <a:latin typeface="Inter" panose="02000503000000020004" pitchFamily="2" charset="0"/>
                  <a:ea typeface="Inter" panose="02000503000000020004" pitchFamily="2" charset="0"/>
                </a:rPr>
                <a:t>, not education-driven</a:t>
              </a:r>
            </a:p>
            <a:p>
              <a:r>
                <a:rPr lang="en-US" sz="2000" b="1" dirty="0">
                  <a:solidFill>
                    <a:schemeClr val="bg2">
                      <a:lumMod val="50000"/>
                    </a:schemeClr>
                  </a:solidFill>
                  <a:latin typeface="Inter" panose="02000503000000020004" pitchFamily="2" charset="0"/>
                  <a:ea typeface="Inter" panose="02000503000000020004" pitchFamily="2" charset="0"/>
                </a:rPr>
                <a:t>  Present-driven</a:t>
              </a:r>
              <a:r>
                <a:rPr lang="en-US" sz="1800" dirty="0">
                  <a:solidFill>
                    <a:schemeClr val="bg2">
                      <a:lumMod val="50000"/>
                    </a:schemeClr>
                  </a:solidFill>
                  <a:latin typeface="Inter" panose="02000503000000020004" pitchFamily="2" charset="0"/>
                  <a:ea typeface="Inter" panose="02000503000000020004" pitchFamily="2" charset="0"/>
                </a:rPr>
                <a:t>, not future-driven</a:t>
              </a:r>
            </a:p>
          </p:txBody>
        </p:sp>
        <p:sp>
          <p:nvSpPr>
            <p:cNvPr id="6" name="Rectangle 5">
              <a:extLst>
                <a:ext uri="{FF2B5EF4-FFF2-40B4-BE49-F238E27FC236}">
                  <a16:creationId xmlns:a16="http://schemas.microsoft.com/office/drawing/2014/main" id="{5817D280-F35E-3585-6AC9-60E6B40E7FAF}"/>
                </a:ext>
              </a:extLst>
            </p:cNvPr>
            <p:cNvSpPr/>
            <p:nvPr/>
          </p:nvSpPr>
          <p:spPr>
            <a:xfrm rot="16200000">
              <a:off x="1394683" y="3825256"/>
              <a:ext cx="1216848" cy="52959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rgbClr val="FFFFFF"/>
                  </a:solidFill>
                  <a:latin typeface="Space Mono" panose="020B0604020202020204" charset="0"/>
                </a:rPr>
                <a:t>TENETS</a:t>
              </a:r>
            </a:p>
          </p:txBody>
        </p:sp>
      </p:grpSp>
    </p:spTree>
    <p:extLst>
      <p:ext uri="{BB962C8B-B14F-4D97-AF65-F5344CB8AC3E}">
        <p14:creationId xmlns:p14="http://schemas.microsoft.com/office/powerpoint/2010/main" val="21341120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500"/>
                                        <p:tgtEl>
                                          <p:spTgt spid="3">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3" end="3"/>
                                            </p:txEl>
                                          </p:spTgt>
                                        </p:tgtEl>
                                        <p:attrNameLst>
                                          <p:attrName>style.visibility</p:attrName>
                                        </p:attrNameLst>
                                      </p:cBhvr>
                                      <p:to>
                                        <p:strVal val="visible"/>
                                      </p:to>
                                    </p:set>
                                    <p:animEffect transition="in" filter="fade">
                                      <p:cBhvr>
                                        <p:cTn id="10" dur="500"/>
                                        <p:tgtEl>
                                          <p:spTgt spid="3">
                                            <p:txEl>
                                              <p:pRg st="3" end="3"/>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animEffect transition="in" filter="fade">
                                      <p:cBhvr>
                                        <p:cTn id="15" dur="500"/>
                                        <p:tgtEl>
                                          <p:spTgt spid="3">
                                            <p:txEl>
                                              <p:pRg st="5" end="5"/>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6" end="6"/>
                                            </p:txEl>
                                          </p:spTgt>
                                        </p:tgtEl>
                                        <p:attrNameLst>
                                          <p:attrName>style.visibility</p:attrName>
                                        </p:attrNameLst>
                                      </p:cBhvr>
                                      <p:to>
                                        <p:strVal val="visible"/>
                                      </p:to>
                                    </p:set>
                                    <p:animEffect transition="in" filter="fade">
                                      <p:cBhvr>
                                        <p:cTn id="18" dur="500"/>
                                        <p:tgtEl>
                                          <p:spTgt spid="3">
                                            <p:txEl>
                                              <p:pRg st="6" end="6"/>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C686D-1E02-760E-BE62-061B4B5C80AC}"/>
              </a:ext>
            </a:extLst>
          </p:cNvPr>
          <p:cNvSpPr>
            <a:spLocks noGrp="1"/>
          </p:cNvSpPr>
          <p:nvPr>
            <p:ph type="title"/>
          </p:nvPr>
        </p:nvSpPr>
        <p:spPr/>
        <p:txBody>
          <a:bodyPr>
            <a:noAutofit/>
          </a:bodyPr>
          <a:lstStyle/>
          <a:p>
            <a:r>
              <a:rPr lang="en-US" sz="3200" dirty="0"/>
              <a:t>Instructor Expectations</a:t>
            </a:r>
          </a:p>
        </p:txBody>
      </p:sp>
      <p:sp>
        <p:nvSpPr>
          <p:cNvPr id="3" name="Text Placeholder 2">
            <a:extLst>
              <a:ext uri="{FF2B5EF4-FFF2-40B4-BE49-F238E27FC236}">
                <a16:creationId xmlns:a16="http://schemas.microsoft.com/office/drawing/2014/main" id="{F1271B51-CE57-8B51-A792-9FDC193C17DD}"/>
              </a:ext>
            </a:extLst>
          </p:cNvPr>
          <p:cNvSpPr>
            <a:spLocks noGrp="1"/>
          </p:cNvSpPr>
          <p:nvPr>
            <p:ph type="body" idx="1"/>
          </p:nvPr>
        </p:nvSpPr>
        <p:spPr>
          <a:xfrm>
            <a:off x="311700" y="1152475"/>
            <a:ext cx="8520600" cy="1240868"/>
          </a:xfrm>
        </p:spPr>
        <p:txBody>
          <a:bodyPr/>
          <a:lstStyle/>
          <a:p>
            <a:r>
              <a:rPr lang="en-US" dirty="0">
                <a:latin typeface="Inter" panose="02000503000000020004" pitchFamily="2" charset="0"/>
                <a:ea typeface="Inter" panose="02000503000000020004" pitchFamily="2" charset="0"/>
              </a:rPr>
              <a:t>Provide a delightful, memorable, impactful experience</a:t>
            </a:r>
          </a:p>
          <a:p>
            <a:r>
              <a:rPr lang="en-US" dirty="0">
                <a:latin typeface="Inter" panose="02000503000000020004" pitchFamily="2" charset="0"/>
                <a:ea typeface="Inter" panose="02000503000000020004" pitchFamily="2" charset="0"/>
              </a:rPr>
              <a:t>Create a supportive, inclusive classroom environment</a:t>
            </a:r>
          </a:p>
          <a:p>
            <a:r>
              <a:rPr lang="en-US" dirty="0">
                <a:latin typeface="Inter" panose="02000503000000020004" pitchFamily="2" charset="0"/>
                <a:ea typeface="Inter" panose="02000503000000020004" pitchFamily="2" charset="0"/>
              </a:rPr>
              <a:t>Teach with honesty and integrity</a:t>
            </a:r>
          </a:p>
          <a:p>
            <a:pPr marL="114300" indent="0">
              <a:buNone/>
            </a:pPr>
            <a:endParaRPr lang="en-US" dirty="0">
              <a:latin typeface="Inter" panose="02000503000000020004" pitchFamily="2" charset="0"/>
              <a:ea typeface="Inter" panose="02000503000000020004" pitchFamily="2" charset="0"/>
            </a:endParaRPr>
          </a:p>
          <a:p>
            <a:endParaRPr lang="en-US" dirty="0">
              <a:latin typeface="Inter" panose="02000503000000020004" pitchFamily="2" charset="0"/>
              <a:ea typeface="Inter" panose="02000503000000020004" pitchFamily="2" charset="0"/>
            </a:endParaRPr>
          </a:p>
        </p:txBody>
      </p:sp>
      <p:sp>
        <p:nvSpPr>
          <p:cNvPr id="4" name="Title 1">
            <a:extLst>
              <a:ext uri="{FF2B5EF4-FFF2-40B4-BE49-F238E27FC236}">
                <a16:creationId xmlns:a16="http://schemas.microsoft.com/office/drawing/2014/main" id="{3A668DF1-1455-0E27-BEF1-3B8BF5F81A54}"/>
              </a:ext>
            </a:extLst>
          </p:cNvPr>
          <p:cNvSpPr txBox="1">
            <a:spLocks/>
          </p:cNvSpPr>
          <p:nvPr/>
        </p:nvSpPr>
        <p:spPr>
          <a:xfrm>
            <a:off x="311700" y="2750157"/>
            <a:ext cx="85206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tomic Age"/>
              <a:buNone/>
              <a:defRPr sz="2800" b="0" i="0" u="none" strike="noStrike" cap="none">
                <a:solidFill>
                  <a:schemeClr val="dk1"/>
                </a:solidFill>
                <a:latin typeface="Atomic Age"/>
                <a:ea typeface="Atomic Age"/>
                <a:cs typeface="Atomic Age"/>
                <a:sym typeface="Atomic Age"/>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US" sz="3200" dirty="0"/>
              <a:t>Student Expectations</a:t>
            </a:r>
          </a:p>
        </p:txBody>
      </p:sp>
      <p:sp>
        <p:nvSpPr>
          <p:cNvPr id="5" name="Text Placeholder 2">
            <a:extLst>
              <a:ext uri="{FF2B5EF4-FFF2-40B4-BE49-F238E27FC236}">
                <a16:creationId xmlns:a16="http://schemas.microsoft.com/office/drawing/2014/main" id="{32D5C85A-2052-F1BE-90D2-3EFE4F111DEE}"/>
              </a:ext>
            </a:extLst>
          </p:cNvPr>
          <p:cNvSpPr txBox="1">
            <a:spLocks/>
          </p:cNvSpPr>
          <p:nvPr/>
        </p:nvSpPr>
        <p:spPr>
          <a:xfrm>
            <a:off x="311700" y="3457607"/>
            <a:ext cx="8520600" cy="1240868"/>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Space Mono"/>
              <a:buChar char="●"/>
              <a:defRPr sz="1800" b="0" i="0" u="none" strike="noStrike" cap="none">
                <a:solidFill>
                  <a:schemeClr val="dk2"/>
                </a:solidFill>
                <a:latin typeface="Space Mono"/>
                <a:ea typeface="Space Mono"/>
                <a:cs typeface="Space Mono"/>
                <a:sym typeface="Space Mono"/>
              </a:defRPr>
            </a:lvl1pPr>
            <a:lvl2pPr marL="914400" marR="0" lvl="1" indent="-317500" algn="l" rtl="0">
              <a:lnSpc>
                <a:spcPct val="115000"/>
              </a:lnSpc>
              <a:spcBef>
                <a:spcPts val="0"/>
              </a:spcBef>
              <a:spcAft>
                <a:spcPts val="0"/>
              </a:spcAft>
              <a:buClr>
                <a:schemeClr val="dk2"/>
              </a:buClr>
              <a:buSzPts val="1400"/>
              <a:buFont typeface="Space Mono"/>
              <a:buChar char="○"/>
              <a:defRPr sz="1400" b="0" i="0" u="none" strike="noStrike" cap="none">
                <a:solidFill>
                  <a:schemeClr val="dk2"/>
                </a:solidFill>
                <a:latin typeface="Space Mono"/>
                <a:ea typeface="Space Mono"/>
                <a:cs typeface="Space Mono"/>
                <a:sym typeface="Space Mono"/>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r>
              <a:rPr lang="en-US" dirty="0">
                <a:latin typeface="Inter" panose="02000503000000020004" pitchFamily="2" charset="0"/>
                <a:ea typeface="Inter" panose="02000503000000020004" pitchFamily="2" charset="0"/>
              </a:rPr>
              <a:t>By the end of the semester, build a website that is meaningful to you</a:t>
            </a:r>
          </a:p>
          <a:p>
            <a:r>
              <a:rPr lang="en-US" dirty="0">
                <a:latin typeface="Inter" panose="02000503000000020004" pitchFamily="2" charset="0"/>
                <a:ea typeface="Inter" panose="02000503000000020004" pitchFamily="2" charset="0"/>
              </a:rPr>
              <a:t>Communicate your feelings with instructors</a:t>
            </a:r>
          </a:p>
          <a:p>
            <a:r>
              <a:rPr lang="en-US" dirty="0">
                <a:latin typeface="Inter" panose="02000503000000020004" pitchFamily="2" charset="0"/>
                <a:ea typeface="Inter" panose="02000503000000020004" pitchFamily="2" charset="0"/>
              </a:rPr>
              <a:t>Respect your instructors and fellow students</a:t>
            </a:r>
          </a:p>
          <a:p>
            <a:endParaRPr lang="en-US" dirty="0">
              <a:latin typeface="Inter" panose="02000503000000020004" pitchFamily="2" charset="0"/>
              <a:ea typeface="Inter" panose="02000503000000020004" pitchFamily="2" charset="0"/>
            </a:endParaRPr>
          </a:p>
        </p:txBody>
      </p:sp>
    </p:spTree>
    <p:extLst>
      <p:ext uri="{BB962C8B-B14F-4D97-AF65-F5344CB8AC3E}">
        <p14:creationId xmlns:p14="http://schemas.microsoft.com/office/powerpoint/2010/main" val="30107388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500"/>
                                        <p:tgtEl>
                                          <p:spTgt spid="3">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fade">
                                      <p:cBhvr>
                                        <p:cTn id="13" dur="500"/>
                                        <p:tgtEl>
                                          <p:spTgt spid="3">
                                            <p:txEl>
                                              <p:pRg st="1" end="1"/>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fade">
                                      <p:cBhvr>
                                        <p:cTn id="16" dur="500"/>
                                        <p:tgtEl>
                                          <p:spTgt spid="3">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500"/>
                                        <p:tgtEl>
                                          <p:spTgt spid="4"/>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fade">
                                      <p:cBhvr>
                                        <p:cTn id="2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P spid="4" grpId="0"/>
      <p:bldP spid="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Arrow: Down 47">
            <a:extLst>
              <a:ext uri="{FF2B5EF4-FFF2-40B4-BE49-F238E27FC236}">
                <a16:creationId xmlns:a16="http://schemas.microsoft.com/office/drawing/2014/main" id="{6E07D752-D616-D9CF-5731-E63ECFD8E335}"/>
              </a:ext>
            </a:extLst>
          </p:cNvPr>
          <p:cNvSpPr/>
          <p:nvPr/>
        </p:nvSpPr>
        <p:spPr>
          <a:xfrm flipV="1">
            <a:off x="815331" y="2583181"/>
            <a:ext cx="381477" cy="1543545"/>
          </a:xfrm>
          <a:custGeom>
            <a:avLst/>
            <a:gdLst>
              <a:gd name="connsiteX0" fmla="*/ 0 w 381477"/>
              <a:gd name="connsiteY0" fmla="*/ 1289195 h 1543545"/>
              <a:gd name="connsiteX1" fmla="*/ 95369 w 381477"/>
              <a:gd name="connsiteY1" fmla="*/ 1289195 h 1543545"/>
              <a:gd name="connsiteX2" fmla="*/ 95369 w 381477"/>
              <a:gd name="connsiteY2" fmla="*/ 0 h 1543545"/>
              <a:gd name="connsiteX3" fmla="*/ 286108 w 381477"/>
              <a:gd name="connsiteY3" fmla="*/ 0 h 1543545"/>
              <a:gd name="connsiteX4" fmla="*/ 286108 w 381477"/>
              <a:gd name="connsiteY4" fmla="*/ 1289195 h 1543545"/>
              <a:gd name="connsiteX5" fmla="*/ 381477 w 381477"/>
              <a:gd name="connsiteY5" fmla="*/ 1289195 h 1543545"/>
              <a:gd name="connsiteX6" fmla="*/ 190739 w 381477"/>
              <a:gd name="connsiteY6" fmla="*/ 1543545 h 1543545"/>
              <a:gd name="connsiteX7" fmla="*/ 0 w 381477"/>
              <a:gd name="connsiteY7" fmla="*/ 1289195 h 1543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1477" h="1543545" fill="none" extrusionOk="0">
                <a:moveTo>
                  <a:pt x="0" y="1289195"/>
                </a:moveTo>
                <a:cubicBezTo>
                  <a:pt x="15764" y="1283409"/>
                  <a:pt x="64438" y="1291774"/>
                  <a:pt x="95369" y="1289195"/>
                </a:cubicBezTo>
                <a:cubicBezTo>
                  <a:pt x="175401" y="989458"/>
                  <a:pt x="21774" y="320106"/>
                  <a:pt x="95369" y="0"/>
                </a:cubicBezTo>
                <a:cubicBezTo>
                  <a:pt x="118393" y="-3934"/>
                  <a:pt x="211618" y="-7631"/>
                  <a:pt x="286108" y="0"/>
                </a:cubicBezTo>
                <a:cubicBezTo>
                  <a:pt x="361547" y="257341"/>
                  <a:pt x="225878" y="743722"/>
                  <a:pt x="286108" y="1289195"/>
                </a:cubicBezTo>
                <a:cubicBezTo>
                  <a:pt x="317921" y="1283724"/>
                  <a:pt x="349718" y="1296858"/>
                  <a:pt x="381477" y="1289195"/>
                </a:cubicBezTo>
                <a:cubicBezTo>
                  <a:pt x="320920" y="1327666"/>
                  <a:pt x="229485" y="1451125"/>
                  <a:pt x="190739" y="1543545"/>
                </a:cubicBezTo>
                <a:cubicBezTo>
                  <a:pt x="156937" y="1518427"/>
                  <a:pt x="80643" y="1370384"/>
                  <a:pt x="0" y="1289195"/>
                </a:cubicBezTo>
                <a:close/>
              </a:path>
              <a:path w="381477" h="1543545" stroke="0" extrusionOk="0">
                <a:moveTo>
                  <a:pt x="0" y="1289195"/>
                </a:moveTo>
                <a:cubicBezTo>
                  <a:pt x="25588" y="1293292"/>
                  <a:pt x="52173" y="1285239"/>
                  <a:pt x="95369" y="1289195"/>
                </a:cubicBezTo>
                <a:cubicBezTo>
                  <a:pt x="154208" y="978005"/>
                  <a:pt x="97173" y="340377"/>
                  <a:pt x="95369" y="0"/>
                </a:cubicBezTo>
                <a:cubicBezTo>
                  <a:pt x="160848" y="2166"/>
                  <a:pt x="251241" y="12397"/>
                  <a:pt x="286108" y="0"/>
                </a:cubicBezTo>
                <a:cubicBezTo>
                  <a:pt x="317691" y="285668"/>
                  <a:pt x="215539" y="935085"/>
                  <a:pt x="286108" y="1289195"/>
                </a:cubicBezTo>
                <a:cubicBezTo>
                  <a:pt x="328632" y="1297554"/>
                  <a:pt x="353543" y="1295926"/>
                  <a:pt x="381477" y="1289195"/>
                </a:cubicBezTo>
                <a:cubicBezTo>
                  <a:pt x="308412" y="1390949"/>
                  <a:pt x="203421" y="1483686"/>
                  <a:pt x="190739" y="1543545"/>
                </a:cubicBezTo>
                <a:cubicBezTo>
                  <a:pt x="91869" y="1439443"/>
                  <a:pt x="113517" y="1402472"/>
                  <a:pt x="0" y="1289195"/>
                </a:cubicBezTo>
                <a:close/>
              </a:path>
            </a:pathLst>
          </a:custGeom>
          <a:ln>
            <a:extLst>
              <a:ext uri="{C807C97D-BFC1-408E-A445-0C87EB9F89A2}">
                <ask:lineSketchStyleProps xmlns:ask="http://schemas.microsoft.com/office/drawing/2018/sketchyshapes" sd="1002106311">
                  <a:prstGeom prst="downArrow">
                    <a:avLst>
                      <a:gd name="adj1" fmla="val 50000"/>
                      <a:gd name="adj2" fmla="val 66675"/>
                    </a:avLst>
                  </a:prstGeom>
                  <ask:type>
                    <ask:lineSketchCurved/>
                  </ask:type>
                </ask:lineSketchStyleProps>
              </a:ext>
            </a:extLst>
          </a:ln>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n-US"/>
          </a:p>
        </p:txBody>
      </p:sp>
      <p:cxnSp>
        <p:nvCxnSpPr>
          <p:cNvPr id="35" name="Straight Connector 34">
            <a:extLst>
              <a:ext uri="{FF2B5EF4-FFF2-40B4-BE49-F238E27FC236}">
                <a16:creationId xmlns:a16="http://schemas.microsoft.com/office/drawing/2014/main" id="{894C145C-05D2-1F60-C084-B73BFDDE82EF}"/>
              </a:ext>
            </a:extLst>
          </p:cNvPr>
          <p:cNvCxnSpPr>
            <a:cxnSpLocks/>
          </p:cNvCxnSpPr>
          <p:nvPr/>
        </p:nvCxnSpPr>
        <p:spPr>
          <a:xfrm>
            <a:off x="5078465" y="1792421"/>
            <a:ext cx="44046" cy="3427281"/>
          </a:xfrm>
          <a:prstGeom prst="line">
            <a:avLst/>
          </a:prstGeom>
          <a:ln w="19050">
            <a:solidFill>
              <a:schemeClr val="accent3">
                <a:lumMod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13587455-FD95-407E-C933-70D4411608B3}"/>
              </a:ext>
            </a:extLst>
          </p:cNvPr>
          <p:cNvCxnSpPr>
            <a:cxnSpLocks/>
          </p:cNvCxnSpPr>
          <p:nvPr/>
        </p:nvCxnSpPr>
        <p:spPr>
          <a:xfrm>
            <a:off x="5237828" y="1779511"/>
            <a:ext cx="61644" cy="3440191"/>
          </a:xfrm>
          <a:prstGeom prst="line">
            <a:avLst/>
          </a:prstGeom>
          <a:ln w="1905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134C686D-1E02-760E-BE62-061B4B5C80AC}"/>
              </a:ext>
            </a:extLst>
          </p:cNvPr>
          <p:cNvSpPr>
            <a:spLocks noGrp="1"/>
          </p:cNvSpPr>
          <p:nvPr>
            <p:ph type="title"/>
          </p:nvPr>
        </p:nvSpPr>
        <p:spPr/>
        <p:txBody>
          <a:bodyPr>
            <a:noAutofit/>
          </a:bodyPr>
          <a:lstStyle/>
          <a:p>
            <a:r>
              <a:rPr lang="en-US" sz="3200" dirty="0"/>
              <a:t>The Journey</a:t>
            </a:r>
          </a:p>
        </p:txBody>
      </p:sp>
      <p:sp>
        <p:nvSpPr>
          <p:cNvPr id="6" name="Oval 5">
            <a:extLst>
              <a:ext uri="{FF2B5EF4-FFF2-40B4-BE49-F238E27FC236}">
                <a16:creationId xmlns:a16="http://schemas.microsoft.com/office/drawing/2014/main" id="{EA16DAA7-83C1-9446-9F5E-0C50126A703F}"/>
              </a:ext>
            </a:extLst>
          </p:cNvPr>
          <p:cNvSpPr/>
          <p:nvPr/>
        </p:nvSpPr>
        <p:spPr>
          <a:xfrm>
            <a:off x="434340" y="1325880"/>
            <a:ext cx="1264920" cy="1234440"/>
          </a:xfrm>
          <a:custGeom>
            <a:avLst/>
            <a:gdLst>
              <a:gd name="connsiteX0" fmla="*/ 0 w 1264920"/>
              <a:gd name="connsiteY0" fmla="*/ 617220 h 1234440"/>
              <a:gd name="connsiteX1" fmla="*/ 632460 w 1264920"/>
              <a:gd name="connsiteY1" fmla="*/ 0 h 1234440"/>
              <a:gd name="connsiteX2" fmla="*/ 1264920 w 1264920"/>
              <a:gd name="connsiteY2" fmla="*/ 617220 h 1234440"/>
              <a:gd name="connsiteX3" fmla="*/ 632460 w 1264920"/>
              <a:gd name="connsiteY3" fmla="*/ 1234440 h 1234440"/>
              <a:gd name="connsiteX4" fmla="*/ 0 w 1264920"/>
              <a:gd name="connsiteY4" fmla="*/ 617220 h 1234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920" h="1234440" fill="none" extrusionOk="0">
                <a:moveTo>
                  <a:pt x="0" y="617220"/>
                </a:moveTo>
                <a:cubicBezTo>
                  <a:pt x="23120" y="304210"/>
                  <a:pt x="260977" y="-8419"/>
                  <a:pt x="632460" y="0"/>
                </a:cubicBezTo>
                <a:cubicBezTo>
                  <a:pt x="981908" y="-6704"/>
                  <a:pt x="1235474" y="260713"/>
                  <a:pt x="1264920" y="617220"/>
                </a:cubicBezTo>
                <a:cubicBezTo>
                  <a:pt x="1283802" y="900429"/>
                  <a:pt x="1009547" y="1278393"/>
                  <a:pt x="632460" y="1234440"/>
                </a:cubicBezTo>
                <a:cubicBezTo>
                  <a:pt x="293400" y="1287838"/>
                  <a:pt x="9221" y="1006082"/>
                  <a:pt x="0" y="617220"/>
                </a:cubicBezTo>
                <a:close/>
              </a:path>
              <a:path w="1264920" h="1234440" stroke="0" extrusionOk="0">
                <a:moveTo>
                  <a:pt x="0" y="617220"/>
                </a:moveTo>
                <a:cubicBezTo>
                  <a:pt x="40641" y="300198"/>
                  <a:pt x="304440" y="40400"/>
                  <a:pt x="632460" y="0"/>
                </a:cubicBezTo>
                <a:cubicBezTo>
                  <a:pt x="974864" y="-53257"/>
                  <a:pt x="1243377" y="253574"/>
                  <a:pt x="1264920" y="617220"/>
                </a:cubicBezTo>
                <a:cubicBezTo>
                  <a:pt x="1244803" y="910923"/>
                  <a:pt x="991752" y="1268633"/>
                  <a:pt x="632460" y="1234440"/>
                </a:cubicBezTo>
                <a:cubicBezTo>
                  <a:pt x="283586" y="1256087"/>
                  <a:pt x="-3191" y="947413"/>
                  <a:pt x="0" y="617220"/>
                </a:cubicBezTo>
                <a:close/>
              </a:path>
            </a:pathLst>
          </a:custGeom>
          <a:solidFill>
            <a:schemeClr val="tx1"/>
          </a:solidFill>
          <a:ln>
            <a:extLst>
              <a:ext uri="{C807C97D-BFC1-408E-A445-0C87EB9F89A2}">
                <ask:lineSketchStyleProps xmlns:ask="http://schemas.microsoft.com/office/drawing/2018/sketchyshapes" sd="1299278979">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FF"/>
                </a:solidFill>
                <a:latin typeface="Inter" panose="02000503000000020004" pitchFamily="2" charset="0"/>
                <a:ea typeface="Inter" panose="02000503000000020004" pitchFamily="2" charset="0"/>
              </a:rPr>
              <a:t>Web 101</a:t>
            </a:r>
          </a:p>
        </p:txBody>
      </p:sp>
      <p:sp>
        <p:nvSpPr>
          <p:cNvPr id="7" name="Oval 6">
            <a:extLst>
              <a:ext uri="{FF2B5EF4-FFF2-40B4-BE49-F238E27FC236}">
                <a16:creationId xmlns:a16="http://schemas.microsoft.com/office/drawing/2014/main" id="{223687EC-8B64-FD06-42E2-4845C0C6FA04}"/>
              </a:ext>
            </a:extLst>
          </p:cNvPr>
          <p:cNvSpPr/>
          <p:nvPr/>
        </p:nvSpPr>
        <p:spPr>
          <a:xfrm>
            <a:off x="1546860" y="2943226"/>
            <a:ext cx="1264920" cy="1299211"/>
          </a:xfrm>
          <a:custGeom>
            <a:avLst/>
            <a:gdLst>
              <a:gd name="connsiteX0" fmla="*/ 0 w 1264920"/>
              <a:gd name="connsiteY0" fmla="*/ 649606 h 1299211"/>
              <a:gd name="connsiteX1" fmla="*/ 632460 w 1264920"/>
              <a:gd name="connsiteY1" fmla="*/ 0 h 1299211"/>
              <a:gd name="connsiteX2" fmla="*/ 1264920 w 1264920"/>
              <a:gd name="connsiteY2" fmla="*/ 649606 h 1299211"/>
              <a:gd name="connsiteX3" fmla="*/ 632460 w 1264920"/>
              <a:gd name="connsiteY3" fmla="*/ 1299212 h 1299211"/>
              <a:gd name="connsiteX4" fmla="*/ 0 w 1264920"/>
              <a:gd name="connsiteY4" fmla="*/ 649606 h 12992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920" h="1299211" fill="none" extrusionOk="0">
                <a:moveTo>
                  <a:pt x="0" y="649606"/>
                </a:moveTo>
                <a:cubicBezTo>
                  <a:pt x="24430" y="354536"/>
                  <a:pt x="261944" y="27524"/>
                  <a:pt x="632460" y="0"/>
                </a:cubicBezTo>
                <a:cubicBezTo>
                  <a:pt x="942160" y="-32889"/>
                  <a:pt x="1283033" y="294135"/>
                  <a:pt x="1264920" y="649606"/>
                </a:cubicBezTo>
                <a:cubicBezTo>
                  <a:pt x="1260720" y="1001180"/>
                  <a:pt x="987656" y="1243729"/>
                  <a:pt x="632460" y="1299212"/>
                </a:cubicBezTo>
                <a:cubicBezTo>
                  <a:pt x="349213" y="1293983"/>
                  <a:pt x="51425" y="1042394"/>
                  <a:pt x="0" y="649606"/>
                </a:cubicBezTo>
                <a:close/>
              </a:path>
              <a:path w="1264920" h="1299211" stroke="0" extrusionOk="0">
                <a:moveTo>
                  <a:pt x="0" y="649606"/>
                </a:moveTo>
                <a:cubicBezTo>
                  <a:pt x="59248" y="319604"/>
                  <a:pt x="290321" y="52235"/>
                  <a:pt x="632460" y="0"/>
                </a:cubicBezTo>
                <a:cubicBezTo>
                  <a:pt x="999135" y="63650"/>
                  <a:pt x="1266741" y="225878"/>
                  <a:pt x="1264920" y="649606"/>
                </a:cubicBezTo>
                <a:cubicBezTo>
                  <a:pt x="1256679" y="996703"/>
                  <a:pt x="996853" y="1314231"/>
                  <a:pt x="632460" y="1299212"/>
                </a:cubicBezTo>
                <a:cubicBezTo>
                  <a:pt x="291712" y="1323587"/>
                  <a:pt x="2700" y="1041923"/>
                  <a:pt x="0" y="649606"/>
                </a:cubicBezTo>
                <a:close/>
              </a:path>
            </a:pathLst>
          </a:custGeom>
          <a:solidFill>
            <a:schemeClr val="accent2"/>
          </a:solidFill>
          <a:ln>
            <a:extLst>
              <a:ext uri="{C807C97D-BFC1-408E-A445-0C87EB9F89A2}">
                <ask:lineSketchStyleProps xmlns:ask="http://schemas.microsoft.com/office/drawing/2018/sketchyshapes" sd="2050063158">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bg1">
                    <a:lumMod val="10000"/>
                  </a:schemeClr>
                </a:solidFill>
                <a:latin typeface="Inter" panose="02000503000000020004" pitchFamily="2" charset="0"/>
                <a:ea typeface="Inter" panose="02000503000000020004" pitchFamily="2" charset="0"/>
              </a:rPr>
              <a:t>Web 102</a:t>
            </a:r>
          </a:p>
        </p:txBody>
      </p:sp>
      <p:sp>
        <p:nvSpPr>
          <p:cNvPr id="8" name="Oval 7">
            <a:extLst>
              <a:ext uri="{FF2B5EF4-FFF2-40B4-BE49-F238E27FC236}">
                <a16:creationId xmlns:a16="http://schemas.microsoft.com/office/drawing/2014/main" id="{67B84339-E9A2-8677-DDDB-809EE2EE557E}"/>
              </a:ext>
            </a:extLst>
          </p:cNvPr>
          <p:cNvSpPr/>
          <p:nvPr/>
        </p:nvSpPr>
        <p:spPr>
          <a:xfrm>
            <a:off x="2925361" y="1219200"/>
            <a:ext cx="1264920" cy="1234440"/>
          </a:xfrm>
          <a:custGeom>
            <a:avLst/>
            <a:gdLst>
              <a:gd name="connsiteX0" fmla="*/ 0 w 1264920"/>
              <a:gd name="connsiteY0" fmla="*/ 617220 h 1234440"/>
              <a:gd name="connsiteX1" fmla="*/ 632460 w 1264920"/>
              <a:gd name="connsiteY1" fmla="*/ 0 h 1234440"/>
              <a:gd name="connsiteX2" fmla="*/ 1264920 w 1264920"/>
              <a:gd name="connsiteY2" fmla="*/ 617220 h 1234440"/>
              <a:gd name="connsiteX3" fmla="*/ 632460 w 1264920"/>
              <a:gd name="connsiteY3" fmla="*/ 1234440 h 1234440"/>
              <a:gd name="connsiteX4" fmla="*/ 0 w 1264920"/>
              <a:gd name="connsiteY4" fmla="*/ 617220 h 1234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920" h="1234440" fill="none" extrusionOk="0">
                <a:moveTo>
                  <a:pt x="0" y="617220"/>
                </a:moveTo>
                <a:cubicBezTo>
                  <a:pt x="-9317" y="298535"/>
                  <a:pt x="265484" y="-13527"/>
                  <a:pt x="632460" y="0"/>
                </a:cubicBezTo>
                <a:cubicBezTo>
                  <a:pt x="941535" y="53279"/>
                  <a:pt x="1318787" y="258022"/>
                  <a:pt x="1264920" y="617220"/>
                </a:cubicBezTo>
                <a:cubicBezTo>
                  <a:pt x="1281606" y="893145"/>
                  <a:pt x="955844" y="1213559"/>
                  <a:pt x="632460" y="1234440"/>
                </a:cubicBezTo>
                <a:cubicBezTo>
                  <a:pt x="277022" y="1197689"/>
                  <a:pt x="43505" y="1004034"/>
                  <a:pt x="0" y="617220"/>
                </a:cubicBezTo>
                <a:close/>
              </a:path>
              <a:path w="1264920" h="1234440" stroke="0" extrusionOk="0">
                <a:moveTo>
                  <a:pt x="0" y="617220"/>
                </a:moveTo>
                <a:cubicBezTo>
                  <a:pt x="-15159" y="294959"/>
                  <a:pt x="260814" y="56849"/>
                  <a:pt x="632460" y="0"/>
                </a:cubicBezTo>
                <a:cubicBezTo>
                  <a:pt x="972187" y="26857"/>
                  <a:pt x="1263822" y="266488"/>
                  <a:pt x="1264920" y="617220"/>
                </a:cubicBezTo>
                <a:cubicBezTo>
                  <a:pt x="1240618" y="915119"/>
                  <a:pt x="1026120" y="1199374"/>
                  <a:pt x="632460" y="1234440"/>
                </a:cubicBezTo>
                <a:cubicBezTo>
                  <a:pt x="243090" y="1254666"/>
                  <a:pt x="-1111" y="913987"/>
                  <a:pt x="0" y="617220"/>
                </a:cubicBezTo>
                <a:close/>
              </a:path>
            </a:pathLst>
          </a:custGeom>
          <a:solidFill>
            <a:schemeClr val="accent4"/>
          </a:solidFill>
          <a:ln>
            <a:extLst>
              <a:ext uri="{C807C97D-BFC1-408E-A445-0C87EB9F89A2}">
                <ask:lineSketchStyleProps xmlns:ask="http://schemas.microsoft.com/office/drawing/2018/sketchyshapes" sd="2844274618">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FF"/>
                </a:solidFill>
                <a:latin typeface="Inter" panose="02000503000000020004" pitchFamily="2" charset="0"/>
                <a:ea typeface="Inter" panose="02000503000000020004" pitchFamily="2" charset="0"/>
              </a:rPr>
              <a:t>Web 103</a:t>
            </a:r>
          </a:p>
        </p:txBody>
      </p:sp>
      <p:sp>
        <p:nvSpPr>
          <p:cNvPr id="9" name="Oval 8">
            <a:extLst>
              <a:ext uri="{FF2B5EF4-FFF2-40B4-BE49-F238E27FC236}">
                <a16:creationId xmlns:a16="http://schemas.microsoft.com/office/drawing/2014/main" id="{26651D2A-FFCA-1411-CCA4-7267213843B0}"/>
              </a:ext>
            </a:extLst>
          </p:cNvPr>
          <p:cNvSpPr/>
          <p:nvPr/>
        </p:nvSpPr>
        <p:spPr>
          <a:xfrm>
            <a:off x="3646171" y="2217421"/>
            <a:ext cx="2827020" cy="2750820"/>
          </a:xfrm>
          <a:custGeom>
            <a:avLst/>
            <a:gdLst>
              <a:gd name="connsiteX0" fmla="*/ 0 w 2827020"/>
              <a:gd name="connsiteY0" fmla="*/ 1375410 h 2750820"/>
              <a:gd name="connsiteX1" fmla="*/ 1413510 w 2827020"/>
              <a:gd name="connsiteY1" fmla="*/ 0 h 2750820"/>
              <a:gd name="connsiteX2" fmla="*/ 2827020 w 2827020"/>
              <a:gd name="connsiteY2" fmla="*/ 1375410 h 2750820"/>
              <a:gd name="connsiteX3" fmla="*/ 1413510 w 2827020"/>
              <a:gd name="connsiteY3" fmla="*/ 2750820 h 2750820"/>
              <a:gd name="connsiteX4" fmla="*/ 0 w 2827020"/>
              <a:gd name="connsiteY4" fmla="*/ 1375410 h 2750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7020" h="2750820" fill="none" extrusionOk="0">
                <a:moveTo>
                  <a:pt x="0" y="1375410"/>
                </a:moveTo>
                <a:cubicBezTo>
                  <a:pt x="89378" y="632394"/>
                  <a:pt x="655809" y="-12884"/>
                  <a:pt x="1413510" y="0"/>
                </a:cubicBezTo>
                <a:cubicBezTo>
                  <a:pt x="2161590" y="-27201"/>
                  <a:pt x="2831483" y="603725"/>
                  <a:pt x="2827020" y="1375410"/>
                </a:cubicBezTo>
                <a:cubicBezTo>
                  <a:pt x="2822940" y="2145668"/>
                  <a:pt x="2240745" y="2610311"/>
                  <a:pt x="1413510" y="2750820"/>
                </a:cubicBezTo>
                <a:cubicBezTo>
                  <a:pt x="516166" y="2818372"/>
                  <a:pt x="-71664" y="2045115"/>
                  <a:pt x="0" y="1375410"/>
                </a:cubicBezTo>
                <a:close/>
              </a:path>
              <a:path w="2827020" h="2750820" stroke="0" extrusionOk="0">
                <a:moveTo>
                  <a:pt x="0" y="1375410"/>
                </a:moveTo>
                <a:cubicBezTo>
                  <a:pt x="-9314" y="663745"/>
                  <a:pt x="735291" y="61217"/>
                  <a:pt x="1413510" y="0"/>
                </a:cubicBezTo>
                <a:cubicBezTo>
                  <a:pt x="2152222" y="-3661"/>
                  <a:pt x="2686507" y="615315"/>
                  <a:pt x="2827020" y="1375410"/>
                </a:cubicBezTo>
                <a:cubicBezTo>
                  <a:pt x="2869632" y="2182896"/>
                  <a:pt x="2194049" y="2734892"/>
                  <a:pt x="1413510" y="2750820"/>
                </a:cubicBezTo>
                <a:cubicBezTo>
                  <a:pt x="731266" y="2704368"/>
                  <a:pt x="-135071" y="2203635"/>
                  <a:pt x="0" y="1375410"/>
                </a:cubicBezTo>
                <a:close/>
              </a:path>
            </a:pathLst>
          </a:custGeom>
          <a:solidFill>
            <a:schemeClr val="accent6"/>
          </a:solidFill>
          <a:ln>
            <a:extLst>
              <a:ext uri="{C807C97D-BFC1-408E-A445-0C87EB9F89A2}">
                <ask:lineSketchStyleProps xmlns:ask="http://schemas.microsoft.com/office/drawing/2018/sketchyshapes" sd="2864213988">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FF"/>
                </a:solidFill>
                <a:latin typeface="Inter" panose="02000503000000020004" pitchFamily="2" charset="0"/>
                <a:ea typeface="Inter" panose="02000503000000020004" pitchFamily="2" charset="0"/>
              </a:rPr>
              <a:t>Hyland Hackathon</a:t>
            </a:r>
          </a:p>
        </p:txBody>
      </p:sp>
      <p:sp>
        <p:nvSpPr>
          <p:cNvPr id="10" name="Oval 9">
            <a:extLst>
              <a:ext uri="{FF2B5EF4-FFF2-40B4-BE49-F238E27FC236}">
                <a16:creationId xmlns:a16="http://schemas.microsoft.com/office/drawing/2014/main" id="{CABEF8E8-1045-56AC-A95B-F7DAA2D7FAD1}"/>
              </a:ext>
            </a:extLst>
          </p:cNvPr>
          <p:cNvSpPr/>
          <p:nvPr/>
        </p:nvSpPr>
        <p:spPr>
          <a:xfrm>
            <a:off x="6218640" y="445025"/>
            <a:ext cx="2423160" cy="2457451"/>
          </a:xfrm>
          <a:custGeom>
            <a:avLst/>
            <a:gdLst>
              <a:gd name="connsiteX0" fmla="*/ 0 w 2423160"/>
              <a:gd name="connsiteY0" fmla="*/ 1228726 h 2457451"/>
              <a:gd name="connsiteX1" fmla="*/ 1211580 w 2423160"/>
              <a:gd name="connsiteY1" fmla="*/ 0 h 2457451"/>
              <a:gd name="connsiteX2" fmla="*/ 2423160 w 2423160"/>
              <a:gd name="connsiteY2" fmla="*/ 1228726 h 2457451"/>
              <a:gd name="connsiteX3" fmla="*/ 1211580 w 2423160"/>
              <a:gd name="connsiteY3" fmla="*/ 2457452 h 2457451"/>
              <a:gd name="connsiteX4" fmla="*/ 0 w 2423160"/>
              <a:gd name="connsiteY4" fmla="*/ 1228726 h 2457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3160" h="2457451" fill="none" extrusionOk="0">
                <a:moveTo>
                  <a:pt x="0" y="1228726"/>
                </a:moveTo>
                <a:cubicBezTo>
                  <a:pt x="4256" y="560707"/>
                  <a:pt x="574269" y="-13425"/>
                  <a:pt x="1211580" y="0"/>
                </a:cubicBezTo>
                <a:cubicBezTo>
                  <a:pt x="1893016" y="316"/>
                  <a:pt x="2441321" y="531775"/>
                  <a:pt x="2423160" y="1228726"/>
                </a:cubicBezTo>
                <a:cubicBezTo>
                  <a:pt x="2468484" y="2029600"/>
                  <a:pt x="1989553" y="2482431"/>
                  <a:pt x="1211580" y="2457452"/>
                </a:cubicBezTo>
                <a:cubicBezTo>
                  <a:pt x="488007" y="2522646"/>
                  <a:pt x="6586" y="1894073"/>
                  <a:pt x="0" y="1228726"/>
                </a:cubicBezTo>
                <a:close/>
              </a:path>
              <a:path w="2423160" h="2457451" stroke="0" extrusionOk="0">
                <a:moveTo>
                  <a:pt x="0" y="1228726"/>
                </a:moveTo>
                <a:cubicBezTo>
                  <a:pt x="-76774" y="589835"/>
                  <a:pt x="674288" y="13963"/>
                  <a:pt x="1211580" y="0"/>
                </a:cubicBezTo>
                <a:cubicBezTo>
                  <a:pt x="1773157" y="-67307"/>
                  <a:pt x="2425043" y="663904"/>
                  <a:pt x="2423160" y="1228726"/>
                </a:cubicBezTo>
                <a:cubicBezTo>
                  <a:pt x="2440738" y="1819677"/>
                  <a:pt x="1757245" y="2462568"/>
                  <a:pt x="1211580" y="2457452"/>
                </a:cubicBezTo>
                <a:cubicBezTo>
                  <a:pt x="572709" y="2458266"/>
                  <a:pt x="41875" y="1850351"/>
                  <a:pt x="0" y="1228726"/>
                </a:cubicBezTo>
                <a:close/>
              </a:path>
            </a:pathLst>
          </a:custGeom>
          <a:solidFill>
            <a:schemeClr val="accent1"/>
          </a:solidFill>
          <a:ln>
            <a:extLst>
              <a:ext uri="{C807C97D-BFC1-408E-A445-0C87EB9F89A2}">
                <ask:lineSketchStyleProps xmlns:ask="http://schemas.microsoft.com/office/drawing/2018/sketchyshapes" sd="1828591444">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FF"/>
                </a:solidFill>
                <a:latin typeface="Inter" panose="02000503000000020004" pitchFamily="2" charset="0"/>
                <a:ea typeface="Inter" panose="02000503000000020004" pitchFamily="2" charset="0"/>
              </a:rPr>
              <a:t>High School Internship</a:t>
            </a:r>
          </a:p>
        </p:txBody>
      </p:sp>
      <p:sp>
        <p:nvSpPr>
          <p:cNvPr id="12" name="Freeform: Shape 11">
            <a:extLst>
              <a:ext uri="{FF2B5EF4-FFF2-40B4-BE49-F238E27FC236}">
                <a16:creationId xmlns:a16="http://schemas.microsoft.com/office/drawing/2014/main" id="{8A3ACE33-8BE0-77D1-1632-150845C8441E}"/>
              </a:ext>
            </a:extLst>
          </p:cNvPr>
          <p:cNvSpPr/>
          <p:nvPr/>
        </p:nvSpPr>
        <p:spPr>
          <a:xfrm>
            <a:off x="1302544" y="2474119"/>
            <a:ext cx="1157909" cy="485775"/>
          </a:xfrm>
          <a:custGeom>
            <a:avLst/>
            <a:gdLst>
              <a:gd name="connsiteX0" fmla="*/ 0 w 1157909"/>
              <a:gd name="connsiteY0" fmla="*/ 59531 h 485775"/>
              <a:gd name="connsiteX1" fmla="*/ 7144 w 1157909"/>
              <a:gd name="connsiteY1" fmla="*/ 71437 h 485775"/>
              <a:gd name="connsiteX2" fmla="*/ 14287 w 1157909"/>
              <a:gd name="connsiteY2" fmla="*/ 85725 h 485775"/>
              <a:gd name="connsiteX3" fmla="*/ 19050 w 1157909"/>
              <a:gd name="connsiteY3" fmla="*/ 107156 h 485775"/>
              <a:gd name="connsiteX4" fmla="*/ 21431 w 1157909"/>
              <a:gd name="connsiteY4" fmla="*/ 114300 h 485775"/>
              <a:gd name="connsiteX5" fmla="*/ 23812 w 1157909"/>
              <a:gd name="connsiteY5" fmla="*/ 123825 h 485775"/>
              <a:gd name="connsiteX6" fmla="*/ 28575 w 1157909"/>
              <a:gd name="connsiteY6" fmla="*/ 135731 h 485775"/>
              <a:gd name="connsiteX7" fmla="*/ 33337 w 1157909"/>
              <a:gd name="connsiteY7" fmla="*/ 159544 h 485775"/>
              <a:gd name="connsiteX8" fmla="*/ 38100 w 1157909"/>
              <a:gd name="connsiteY8" fmla="*/ 176212 h 485775"/>
              <a:gd name="connsiteX9" fmla="*/ 57150 w 1157909"/>
              <a:gd name="connsiteY9" fmla="*/ 202406 h 485775"/>
              <a:gd name="connsiteX10" fmla="*/ 69056 w 1157909"/>
              <a:gd name="connsiteY10" fmla="*/ 214312 h 485775"/>
              <a:gd name="connsiteX11" fmla="*/ 83344 w 1157909"/>
              <a:gd name="connsiteY11" fmla="*/ 219075 h 485775"/>
              <a:gd name="connsiteX12" fmla="*/ 116681 w 1157909"/>
              <a:gd name="connsiteY12" fmla="*/ 228600 h 485775"/>
              <a:gd name="connsiteX13" fmla="*/ 185737 w 1157909"/>
              <a:gd name="connsiteY13" fmla="*/ 226219 h 485775"/>
              <a:gd name="connsiteX14" fmla="*/ 214312 w 1157909"/>
              <a:gd name="connsiteY14" fmla="*/ 214312 h 485775"/>
              <a:gd name="connsiteX15" fmla="*/ 283369 w 1157909"/>
              <a:gd name="connsiteY15" fmla="*/ 171450 h 485775"/>
              <a:gd name="connsiteX16" fmla="*/ 304800 w 1157909"/>
              <a:gd name="connsiteY16" fmla="*/ 135731 h 485775"/>
              <a:gd name="connsiteX17" fmla="*/ 307181 w 1157909"/>
              <a:gd name="connsiteY17" fmla="*/ 33337 h 485775"/>
              <a:gd name="connsiteX18" fmla="*/ 300037 w 1157909"/>
              <a:gd name="connsiteY18" fmla="*/ 16669 h 485775"/>
              <a:gd name="connsiteX19" fmla="*/ 273844 w 1157909"/>
              <a:gd name="connsiteY19" fmla="*/ 0 h 485775"/>
              <a:gd name="connsiteX20" fmla="*/ 250031 w 1157909"/>
              <a:gd name="connsiteY20" fmla="*/ 7144 h 485775"/>
              <a:gd name="connsiteX21" fmla="*/ 230981 w 1157909"/>
              <a:gd name="connsiteY21" fmla="*/ 64294 h 485775"/>
              <a:gd name="connsiteX22" fmla="*/ 240506 w 1157909"/>
              <a:gd name="connsiteY22" fmla="*/ 147637 h 485775"/>
              <a:gd name="connsiteX23" fmla="*/ 271462 w 1157909"/>
              <a:gd name="connsiteY23" fmla="*/ 169069 h 485775"/>
              <a:gd name="connsiteX24" fmla="*/ 304800 w 1157909"/>
              <a:gd name="connsiteY24" fmla="*/ 183356 h 485775"/>
              <a:gd name="connsiteX25" fmla="*/ 361950 w 1157909"/>
              <a:gd name="connsiteY25" fmla="*/ 192881 h 485775"/>
              <a:gd name="connsiteX26" fmla="*/ 445294 w 1157909"/>
              <a:gd name="connsiteY26" fmla="*/ 188119 h 485775"/>
              <a:gd name="connsiteX27" fmla="*/ 481012 w 1157909"/>
              <a:gd name="connsiteY27" fmla="*/ 173831 h 485775"/>
              <a:gd name="connsiteX28" fmla="*/ 554831 w 1157909"/>
              <a:gd name="connsiteY28" fmla="*/ 133350 h 485775"/>
              <a:gd name="connsiteX29" fmla="*/ 640556 w 1157909"/>
              <a:gd name="connsiteY29" fmla="*/ 90487 h 485775"/>
              <a:gd name="connsiteX30" fmla="*/ 669131 w 1157909"/>
              <a:gd name="connsiteY30" fmla="*/ 76200 h 485775"/>
              <a:gd name="connsiteX31" fmla="*/ 692944 w 1157909"/>
              <a:gd name="connsiteY31" fmla="*/ 66675 h 485775"/>
              <a:gd name="connsiteX32" fmla="*/ 719137 w 1157909"/>
              <a:gd name="connsiteY32" fmla="*/ 54769 h 485775"/>
              <a:gd name="connsiteX33" fmla="*/ 745331 w 1157909"/>
              <a:gd name="connsiteY33" fmla="*/ 59531 h 485775"/>
              <a:gd name="connsiteX34" fmla="*/ 747712 w 1157909"/>
              <a:gd name="connsiteY34" fmla="*/ 126206 h 485775"/>
              <a:gd name="connsiteX35" fmla="*/ 750094 w 1157909"/>
              <a:gd name="connsiteY35" fmla="*/ 135731 h 485775"/>
              <a:gd name="connsiteX36" fmla="*/ 752475 w 1157909"/>
              <a:gd name="connsiteY36" fmla="*/ 152400 h 485775"/>
              <a:gd name="connsiteX37" fmla="*/ 757237 w 1157909"/>
              <a:gd name="connsiteY37" fmla="*/ 169069 h 485775"/>
              <a:gd name="connsiteX38" fmla="*/ 766762 w 1157909"/>
              <a:gd name="connsiteY38" fmla="*/ 185737 h 485775"/>
              <a:gd name="connsiteX39" fmla="*/ 788194 w 1157909"/>
              <a:gd name="connsiteY39" fmla="*/ 207169 h 485775"/>
              <a:gd name="connsiteX40" fmla="*/ 831056 w 1157909"/>
              <a:gd name="connsiteY40" fmla="*/ 221456 h 485775"/>
              <a:gd name="connsiteX41" fmla="*/ 914400 w 1157909"/>
              <a:gd name="connsiteY41" fmla="*/ 204787 h 485775"/>
              <a:gd name="connsiteX42" fmla="*/ 964406 w 1157909"/>
              <a:gd name="connsiteY42" fmla="*/ 173831 h 485775"/>
              <a:gd name="connsiteX43" fmla="*/ 1033462 w 1157909"/>
              <a:gd name="connsiteY43" fmla="*/ 142875 h 485775"/>
              <a:gd name="connsiteX44" fmla="*/ 1062037 w 1157909"/>
              <a:gd name="connsiteY44" fmla="*/ 140494 h 485775"/>
              <a:gd name="connsiteX45" fmla="*/ 1131094 w 1157909"/>
              <a:gd name="connsiteY45" fmla="*/ 159544 h 485775"/>
              <a:gd name="connsiteX46" fmla="*/ 1135856 w 1157909"/>
              <a:gd name="connsiteY46" fmla="*/ 173831 h 485775"/>
              <a:gd name="connsiteX47" fmla="*/ 1133475 w 1157909"/>
              <a:gd name="connsiteY47" fmla="*/ 266700 h 485775"/>
              <a:gd name="connsiteX48" fmla="*/ 1123950 w 1157909"/>
              <a:gd name="connsiteY48" fmla="*/ 307181 h 485775"/>
              <a:gd name="connsiteX49" fmla="*/ 1090612 w 1157909"/>
              <a:gd name="connsiteY49" fmla="*/ 385762 h 485775"/>
              <a:gd name="connsiteX50" fmla="*/ 1085850 w 1157909"/>
              <a:gd name="connsiteY50" fmla="*/ 407194 h 485775"/>
              <a:gd name="connsiteX51" fmla="*/ 1064419 w 1157909"/>
              <a:gd name="connsiteY51" fmla="*/ 473869 h 485775"/>
              <a:gd name="connsiteX52" fmla="*/ 1062037 w 1157909"/>
              <a:gd name="connsiteY52" fmla="*/ 485775 h 485775"/>
              <a:gd name="connsiteX53" fmla="*/ 1052512 w 1157909"/>
              <a:gd name="connsiteY53" fmla="*/ 445294 h 485775"/>
              <a:gd name="connsiteX54" fmla="*/ 1047750 w 1157909"/>
              <a:gd name="connsiteY54" fmla="*/ 423862 h 485775"/>
              <a:gd name="connsiteX55" fmla="*/ 1040606 w 1157909"/>
              <a:gd name="connsiteY55" fmla="*/ 397669 h 485775"/>
              <a:gd name="connsiteX56" fmla="*/ 1035844 w 1157909"/>
              <a:gd name="connsiteY56" fmla="*/ 383381 h 485775"/>
              <a:gd name="connsiteX57" fmla="*/ 1033462 w 1157909"/>
              <a:gd name="connsiteY57" fmla="*/ 371475 h 485775"/>
              <a:gd name="connsiteX58" fmla="*/ 1069181 w 1157909"/>
              <a:gd name="connsiteY58" fmla="*/ 371475 h 485775"/>
              <a:gd name="connsiteX59" fmla="*/ 1090612 w 1157909"/>
              <a:gd name="connsiteY59" fmla="*/ 381000 h 485775"/>
              <a:gd name="connsiteX60" fmla="*/ 1109662 w 1157909"/>
              <a:gd name="connsiteY60" fmla="*/ 385762 h 485775"/>
              <a:gd name="connsiteX61" fmla="*/ 1133475 w 1157909"/>
              <a:gd name="connsiteY61" fmla="*/ 397669 h 485775"/>
              <a:gd name="connsiteX62" fmla="*/ 1147762 w 1157909"/>
              <a:gd name="connsiteY62" fmla="*/ 402431 h 485775"/>
              <a:gd name="connsiteX63" fmla="*/ 1157287 w 1157909"/>
              <a:gd name="connsiteY63" fmla="*/ 409575 h 485775"/>
              <a:gd name="connsiteX64" fmla="*/ 1114425 w 1157909"/>
              <a:gd name="connsiteY64" fmla="*/ 428625 h 485775"/>
              <a:gd name="connsiteX65" fmla="*/ 1081087 w 1157909"/>
              <a:gd name="connsiteY65" fmla="*/ 442912 h 485775"/>
              <a:gd name="connsiteX66" fmla="*/ 1059656 w 1157909"/>
              <a:gd name="connsiteY66" fmla="*/ 457200 h 485775"/>
              <a:gd name="connsiteX67" fmla="*/ 1054894 w 1157909"/>
              <a:gd name="connsiteY67" fmla="*/ 457200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157909" h="485775" extrusionOk="0">
                <a:moveTo>
                  <a:pt x="0" y="59531"/>
                </a:moveTo>
                <a:cubicBezTo>
                  <a:pt x="2472" y="63786"/>
                  <a:pt x="4702" y="66978"/>
                  <a:pt x="7144" y="71437"/>
                </a:cubicBezTo>
                <a:cubicBezTo>
                  <a:pt x="17275" y="88003"/>
                  <a:pt x="1499" y="70060"/>
                  <a:pt x="14287" y="85725"/>
                </a:cubicBezTo>
                <a:cubicBezTo>
                  <a:pt x="15541" y="95208"/>
                  <a:pt x="16137" y="98478"/>
                  <a:pt x="19050" y="107156"/>
                </a:cubicBezTo>
                <a:cubicBezTo>
                  <a:pt x="19489" y="110046"/>
                  <a:pt x="20723" y="111542"/>
                  <a:pt x="21431" y="114300"/>
                </a:cubicBezTo>
                <a:cubicBezTo>
                  <a:pt x="22269" y="117234"/>
                  <a:pt x="22987" y="120491"/>
                  <a:pt x="23812" y="123825"/>
                </a:cubicBezTo>
                <a:cubicBezTo>
                  <a:pt x="24986" y="128102"/>
                  <a:pt x="26755" y="130582"/>
                  <a:pt x="28575" y="135731"/>
                </a:cubicBezTo>
                <a:cubicBezTo>
                  <a:pt x="30601" y="148771"/>
                  <a:pt x="30308" y="148371"/>
                  <a:pt x="33337" y="159544"/>
                </a:cubicBezTo>
                <a:cubicBezTo>
                  <a:pt x="33281" y="165742"/>
                  <a:pt x="34269" y="170814"/>
                  <a:pt x="38100" y="176212"/>
                </a:cubicBezTo>
                <a:cubicBezTo>
                  <a:pt x="42569" y="185144"/>
                  <a:pt x="52536" y="197665"/>
                  <a:pt x="57150" y="202406"/>
                </a:cubicBezTo>
                <a:cubicBezTo>
                  <a:pt x="60887" y="206681"/>
                  <a:pt x="62777" y="211950"/>
                  <a:pt x="69056" y="214312"/>
                </a:cubicBezTo>
                <a:cubicBezTo>
                  <a:pt x="72906" y="216808"/>
                  <a:pt x="78681" y="217237"/>
                  <a:pt x="83344" y="219075"/>
                </a:cubicBezTo>
                <a:cubicBezTo>
                  <a:pt x="96068" y="224712"/>
                  <a:pt x="106004" y="225318"/>
                  <a:pt x="116681" y="228600"/>
                </a:cubicBezTo>
                <a:cubicBezTo>
                  <a:pt x="143205" y="226085"/>
                  <a:pt x="168117" y="229197"/>
                  <a:pt x="185737" y="226219"/>
                </a:cubicBezTo>
                <a:cubicBezTo>
                  <a:pt x="197056" y="225956"/>
                  <a:pt x="203580" y="220256"/>
                  <a:pt x="214312" y="214312"/>
                </a:cubicBezTo>
                <a:cubicBezTo>
                  <a:pt x="259312" y="196136"/>
                  <a:pt x="245757" y="197310"/>
                  <a:pt x="283369" y="171450"/>
                </a:cubicBezTo>
                <a:cubicBezTo>
                  <a:pt x="288025" y="161999"/>
                  <a:pt x="300479" y="145477"/>
                  <a:pt x="304800" y="135731"/>
                </a:cubicBezTo>
                <a:cubicBezTo>
                  <a:pt x="324049" y="104446"/>
                  <a:pt x="314602" y="76473"/>
                  <a:pt x="307181" y="33337"/>
                </a:cubicBezTo>
                <a:cubicBezTo>
                  <a:pt x="305346" y="28669"/>
                  <a:pt x="304719" y="21998"/>
                  <a:pt x="300037" y="16669"/>
                </a:cubicBezTo>
                <a:cubicBezTo>
                  <a:pt x="290495" y="4943"/>
                  <a:pt x="286130" y="4170"/>
                  <a:pt x="273844" y="0"/>
                </a:cubicBezTo>
                <a:cubicBezTo>
                  <a:pt x="267374" y="2373"/>
                  <a:pt x="255610" y="3070"/>
                  <a:pt x="250031" y="7144"/>
                </a:cubicBezTo>
                <a:cubicBezTo>
                  <a:pt x="244034" y="13785"/>
                  <a:pt x="234459" y="53994"/>
                  <a:pt x="230981" y="64294"/>
                </a:cubicBezTo>
                <a:cubicBezTo>
                  <a:pt x="228146" y="92128"/>
                  <a:pt x="222866" y="116373"/>
                  <a:pt x="240506" y="147637"/>
                </a:cubicBezTo>
                <a:cubicBezTo>
                  <a:pt x="246238" y="161115"/>
                  <a:pt x="259983" y="165043"/>
                  <a:pt x="271462" y="169069"/>
                </a:cubicBezTo>
                <a:cubicBezTo>
                  <a:pt x="281946" y="170766"/>
                  <a:pt x="292959" y="179959"/>
                  <a:pt x="304800" y="183356"/>
                </a:cubicBezTo>
                <a:cubicBezTo>
                  <a:pt x="336271" y="191611"/>
                  <a:pt x="319856" y="188059"/>
                  <a:pt x="361950" y="192881"/>
                </a:cubicBezTo>
                <a:cubicBezTo>
                  <a:pt x="386268" y="192826"/>
                  <a:pt x="412185" y="195038"/>
                  <a:pt x="445294" y="188119"/>
                </a:cubicBezTo>
                <a:cubicBezTo>
                  <a:pt x="456858" y="185350"/>
                  <a:pt x="468575" y="178751"/>
                  <a:pt x="481012" y="173831"/>
                </a:cubicBezTo>
                <a:cubicBezTo>
                  <a:pt x="532197" y="157019"/>
                  <a:pt x="506186" y="158496"/>
                  <a:pt x="554831" y="133350"/>
                </a:cubicBezTo>
                <a:cubicBezTo>
                  <a:pt x="611725" y="95121"/>
                  <a:pt x="590512" y="117512"/>
                  <a:pt x="640556" y="90487"/>
                </a:cubicBezTo>
                <a:cubicBezTo>
                  <a:pt x="649237" y="85599"/>
                  <a:pt x="659702" y="80561"/>
                  <a:pt x="669131" y="76200"/>
                </a:cubicBezTo>
                <a:cubicBezTo>
                  <a:pt x="676650" y="74005"/>
                  <a:pt x="685253" y="71643"/>
                  <a:pt x="692944" y="66675"/>
                </a:cubicBezTo>
                <a:cubicBezTo>
                  <a:pt x="699011" y="63497"/>
                  <a:pt x="710126" y="56563"/>
                  <a:pt x="719137" y="54769"/>
                </a:cubicBezTo>
                <a:cubicBezTo>
                  <a:pt x="727669" y="56504"/>
                  <a:pt x="742256" y="51893"/>
                  <a:pt x="745331" y="59531"/>
                </a:cubicBezTo>
                <a:cubicBezTo>
                  <a:pt x="753860" y="83211"/>
                  <a:pt x="746419" y="101325"/>
                  <a:pt x="747712" y="126206"/>
                </a:cubicBezTo>
                <a:cubicBezTo>
                  <a:pt x="747195" y="129505"/>
                  <a:pt x="749677" y="132607"/>
                  <a:pt x="750094" y="135731"/>
                </a:cubicBezTo>
                <a:cubicBezTo>
                  <a:pt x="750887" y="140940"/>
                  <a:pt x="750729" y="147973"/>
                  <a:pt x="752475" y="152400"/>
                </a:cubicBezTo>
                <a:cubicBezTo>
                  <a:pt x="754584" y="159071"/>
                  <a:pt x="754913" y="162646"/>
                  <a:pt x="757237" y="169069"/>
                </a:cubicBezTo>
                <a:cubicBezTo>
                  <a:pt x="760115" y="175864"/>
                  <a:pt x="763842" y="180577"/>
                  <a:pt x="766762" y="185737"/>
                </a:cubicBezTo>
                <a:cubicBezTo>
                  <a:pt x="772051" y="193450"/>
                  <a:pt x="779980" y="201251"/>
                  <a:pt x="788194" y="207169"/>
                </a:cubicBezTo>
                <a:cubicBezTo>
                  <a:pt x="804827" y="217453"/>
                  <a:pt x="813854" y="217949"/>
                  <a:pt x="831056" y="221456"/>
                </a:cubicBezTo>
                <a:cubicBezTo>
                  <a:pt x="859867" y="208405"/>
                  <a:pt x="884073" y="210827"/>
                  <a:pt x="914400" y="204787"/>
                </a:cubicBezTo>
                <a:cubicBezTo>
                  <a:pt x="930051" y="198928"/>
                  <a:pt x="955253" y="181423"/>
                  <a:pt x="964406" y="173831"/>
                </a:cubicBezTo>
                <a:cubicBezTo>
                  <a:pt x="975674" y="162263"/>
                  <a:pt x="1018052" y="147718"/>
                  <a:pt x="1033462" y="142875"/>
                </a:cubicBezTo>
                <a:cubicBezTo>
                  <a:pt x="1045211" y="141352"/>
                  <a:pt x="1051516" y="142414"/>
                  <a:pt x="1062037" y="140494"/>
                </a:cubicBezTo>
                <a:cubicBezTo>
                  <a:pt x="1100449" y="143759"/>
                  <a:pt x="1114180" y="131005"/>
                  <a:pt x="1131094" y="159544"/>
                </a:cubicBezTo>
                <a:cubicBezTo>
                  <a:pt x="1133483" y="163819"/>
                  <a:pt x="1135085" y="168761"/>
                  <a:pt x="1135856" y="173831"/>
                </a:cubicBezTo>
                <a:cubicBezTo>
                  <a:pt x="1135551" y="197437"/>
                  <a:pt x="1135025" y="233932"/>
                  <a:pt x="1133475" y="266700"/>
                </a:cubicBezTo>
                <a:cubicBezTo>
                  <a:pt x="1132254" y="282171"/>
                  <a:pt x="1128233" y="296274"/>
                  <a:pt x="1123950" y="307181"/>
                </a:cubicBezTo>
                <a:cubicBezTo>
                  <a:pt x="1104749" y="356843"/>
                  <a:pt x="1109747" y="346170"/>
                  <a:pt x="1090612" y="385762"/>
                </a:cubicBezTo>
                <a:cubicBezTo>
                  <a:pt x="1089706" y="393347"/>
                  <a:pt x="1089319" y="401236"/>
                  <a:pt x="1085850" y="407194"/>
                </a:cubicBezTo>
                <a:cubicBezTo>
                  <a:pt x="1075067" y="442787"/>
                  <a:pt x="1072503" y="442970"/>
                  <a:pt x="1064419" y="473869"/>
                </a:cubicBezTo>
                <a:cubicBezTo>
                  <a:pt x="1063042" y="477940"/>
                  <a:pt x="1063572" y="481487"/>
                  <a:pt x="1062037" y="485775"/>
                </a:cubicBezTo>
                <a:cubicBezTo>
                  <a:pt x="1038383" y="420788"/>
                  <a:pt x="1071734" y="503070"/>
                  <a:pt x="1052512" y="445294"/>
                </a:cubicBezTo>
                <a:cubicBezTo>
                  <a:pt x="1049576" y="438545"/>
                  <a:pt x="1049322" y="430367"/>
                  <a:pt x="1047750" y="423862"/>
                </a:cubicBezTo>
                <a:cubicBezTo>
                  <a:pt x="1046132" y="414802"/>
                  <a:pt x="1043388" y="406216"/>
                  <a:pt x="1040606" y="397669"/>
                </a:cubicBezTo>
                <a:cubicBezTo>
                  <a:pt x="1038804" y="393377"/>
                  <a:pt x="1038174" y="388404"/>
                  <a:pt x="1035844" y="383381"/>
                </a:cubicBezTo>
                <a:cubicBezTo>
                  <a:pt x="1034960" y="380069"/>
                  <a:pt x="1034292" y="374582"/>
                  <a:pt x="1033462" y="371475"/>
                </a:cubicBezTo>
                <a:cubicBezTo>
                  <a:pt x="1048087" y="368685"/>
                  <a:pt x="1050534" y="366159"/>
                  <a:pt x="1069181" y="371475"/>
                </a:cubicBezTo>
                <a:cubicBezTo>
                  <a:pt x="1077082" y="373176"/>
                  <a:pt x="1082729" y="377375"/>
                  <a:pt x="1090612" y="381000"/>
                </a:cubicBezTo>
                <a:cubicBezTo>
                  <a:pt x="1095825" y="384363"/>
                  <a:pt x="1102382" y="383922"/>
                  <a:pt x="1109662" y="385762"/>
                </a:cubicBezTo>
                <a:cubicBezTo>
                  <a:pt x="1128770" y="393040"/>
                  <a:pt x="1115843" y="391373"/>
                  <a:pt x="1133475" y="397669"/>
                </a:cubicBezTo>
                <a:cubicBezTo>
                  <a:pt x="1139107" y="399437"/>
                  <a:pt x="1143323" y="402177"/>
                  <a:pt x="1147762" y="402431"/>
                </a:cubicBezTo>
                <a:cubicBezTo>
                  <a:pt x="1150442" y="404889"/>
                  <a:pt x="1160943" y="407635"/>
                  <a:pt x="1157287" y="409575"/>
                </a:cubicBezTo>
                <a:cubicBezTo>
                  <a:pt x="1142869" y="416211"/>
                  <a:pt x="1129189" y="422780"/>
                  <a:pt x="1114425" y="428625"/>
                </a:cubicBezTo>
                <a:cubicBezTo>
                  <a:pt x="1102631" y="432981"/>
                  <a:pt x="1094608" y="434756"/>
                  <a:pt x="1081087" y="442912"/>
                </a:cubicBezTo>
                <a:cubicBezTo>
                  <a:pt x="1069229" y="449810"/>
                  <a:pt x="1073556" y="450626"/>
                  <a:pt x="1059656" y="457200"/>
                </a:cubicBezTo>
                <a:cubicBezTo>
                  <a:pt x="1058191" y="457366"/>
                  <a:pt x="1056602" y="457018"/>
                  <a:pt x="1054894" y="457200"/>
                </a:cubicBezTo>
              </a:path>
            </a:pathLst>
          </a:custGeom>
          <a:noFill/>
          <a:ln>
            <a:solidFill>
              <a:schemeClr val="accent1">
                <a:lumMod val="75000"/>
              </a:schemeClr>
            </a:solidFill>
            <a:extLst>
              <a:ext uri="{C807C97D-BFC1-408E-A445-0C87EB9F89A2}">
                <ask:lineSketchStyleProps xmlns:ask="http://schemas.microsoft.com/office/drawing/2018/sketchyshapes" sd="1347442682">
                  <a:custGeom>
                    <a:avLst/>
                    <a:gdLst>
                      <a:gd name="connsiteX0" fmla="*/ 0 w 1157909"/>
                      <a:gd name="connsiteY0" fmla="*/ 59531 h 485775"/>
                      <a:gd name="connsiteX1" fmla="*/ 7144 w 1157909"/>
                      <a:gd name="connsiteY1" fmla="*/ 71437 h 485775"/>
                      <a:gd name="connsiteX2" fmla="*/ 14287 w 1157909"/>
                      <a:gd name="connsiteY2" fmla="*/ 85725 h 485775"/>
                      <a:gd name="connsiteX3" fmla="*/ 19050 w 1157909"/>
                      <a:gd name="connsiteY3" fmla="*/ 107156 h 485775"/>
                      <a:gd name="connsiteX4" fmla="*/ 21431 w 1157909"/>
                      <a:gd name="connsiteY4" fmla="*/ 114300 h 485775"/>
                      <a:gd name="connsiteX5" fmla="*/ 23812 w 1157909"/>
                      <a:gd name="connsiteY5" fmla="*/ 123825 h 485775"/>
                      <a:gd name="connsiteX6" fmla="*/ 28575 w 1157909"/>
                      <a:gd name="connsiteY6" fmla="*/ 135731 h 485775"/>
                      <a:gd name="connsiteX7" fmla="*/ 33337 w 1157909"/>
                      <a:gd name="connsiteY7" fmla="*/ 159544 h 485775"/>
                      <a:gd name="connsiteX8" fmla="*/ 38100 w 1157909"/>
                      <a:gd name="connsiteY8" fmla="*/ 176212 h 485775"/>
                      <a:gd name="connsiteX9" fmla="*/ 57150 w 1157909"/>
                      <a:gd name="connsiteY9" fmla="*/ 202406 h 485775"/>
                      <a:gd name="connsiteX10" fmla="*/ 69056 w 1157909"/>
                      <a:gd name="connsiteY10" fmla="*/ 214312 h 485775"/>
                      <a:gd name="connsiteX11" fmla="*/ 83344 w 1157909"/>
                      <a:gd name="connsiteY11" fmla="*/ 219075 h 485775"/>
                      <a:gd name="connsiteX12" fmla="*/ 116681 w 1157909"/>
                      <a:gd name="connsiteY12" fmla="*/ 228600 h 485775"/>
                      <a:gd name="connsiteX13" fmla="*/ 185737 w 1157909"/>
                      <a:gd name="connsiteY13" fmla="*/ 226219 h 485775"/>
                      <a:gd name="connsiteX14" fmla="*/ 214312 w 1157909"/>
                      <a:gd name="connsiteY14" fmla="*/ 214312 h 485775"/>
                      <a:gd name="connsiteX15" fmla="*/ 283369 w 1157909"/>
                      <a:gd name="connsiteY15" fmla="*/ 171450 h 485775"/>
                      <a:gd name="connsiteX16" fmla="*/ 304800 w 1157909"/>
                      <a:gd name="connsiteY16" fmla="*/ 135731 h 485775"/>
                      <a:gd name="connsiteX17" fmla="*/ 307181 w 1157909"/>
                      <a:gd name="connsiteY17" fmla="*/ 33337 h 485775"/>
                      <a:gd name="connsiteX18" fmla="*/ 300037 w 1157909"/>
                      <a:gd name="connsiteY18" fmla="*/ 16669 h 485775"/>
                      <a:gd name="connsiteX19" fmla="*/ 273844 w 1157909"/>
                      <a:gd name="connsiteY19" fmla="*/ 0 h 485775"/>
                      <a:gd name="connsiteX20" fmla="*/ 250031 w 1157909"/>
                      <a:gd name="connsiteY20" fmla="*/ 7144 h 485775"/>
                      <a:gd name="connsiteX21" fmla="*/ 230981 w 1157909"/>
                      <a:gd name="connsiteY21" fmla="*/ 64294 h 485775"/>
                      <a:gd name="connsiteX22" fmla="*/ 240506 w 1157909"/>
                      <a:gd name="connsiteY22" fmla="*/ 147637 h 485775"/>
                      <a:gd name="connsiteX23" fmla="*/ 271462 w 1157909"/>
                      <a:gd name="connsiteY23" fmla="*/ 169069 h 485775"/>
                      <a:gd name="connsiteX24" fmla="*/ 304800 w 1157909"/>
                      <a:gd name="connsiteY24" fmla="*/ 183356 h 485775"/>
                      <a:gd name="connsiteX25" fmla="*/ 361950 w 1157909"/>
                      <a:gd name="connsiteY25" fmla="*/ 192881 h 485775"/>
                      <a:gd name="connsiteX26" fmla="*/ 445294 w 1157909"/>
                      <a:gd name="connsiteY26" fmla="*/ 188119 h 485775"/>
                      <a:gd name="connsiteX27" fmla="*/ 481012 w 1157909"/>
                      <a:gd name="connsiteY27" fmla="*/ 173831 h 485775"/>
                      <a:gd name="connsiteX28" fmla="*/ 554831 w 1157909"/>
                      <a:gd name="connsiteY28" fmla="*/ 133350 h 485775"/>
                      <a:gd name="connsiteX29" fmla="*/ 640556 w 1157909"/>
                      <a:gd name="connsiteY29" fmla="*/ 90487 h 485775"/>
                      <a:gd name="connsiteX30" fmla="*/ 669131 w 1157909"/>
                      <a:gd name="connsiteY30" fmla="*/ 76200 h 485775"/>
                      <a:gd name="connsiteX31" fmla="*/ 692944 w 1157909"/>
                      <a:gd name="connsiteY31" fmla="*/ 66675 h 485775"/>
                      <a:gd name="connsiteX32" fmla="*/ 719137 w 1157909"/>
                      <a:gd name="connsiteY32" fmla="*/ 54769 h 485775"/>
                      <a:gd name="connsiteX33" fmla="*/ 745331 w 1157909"/>
                      <a:gd name="connsiteY33" fmla="*/ 59531 h 485775"/>
                      <a:gd name="connsiteX34" fmla="*/ 747712 w 1157909"/>
                      <a:gd name="connsiteY34" fmla="*/ 126206 h 485775"/>
                      <a:gd name="connsiteX35" fmla="*/ 750094 w 1157909"/>
                      <a:gd name="connsiteY35" fmla="*/ 135731 h 485775"/>
                      <a:gd name="connsiteX36" fmla="*/ 752475 w 1157909"/>
                      <a:gd name="connsiteY36" fmla="*/ 152400 h 485775"/>
                      <a:gd name="connsiteX37" fmla="*/ 757237 w 1157909"/>
                      <a:gd name="connsiteY37" fmla="*/ 169069 h 485775"/>
                      <a:gd name="connsiteX38" fmla="*/ 766762 w 1157909"/>
                      <a:gd name="connsiteY38" fmla="*/ 185737 h 485775"/>
                      <a:gd name="connsiteX39" fmla="*/ 788194 w 1157909"/>
                      <a:gd name="connsiteY39" fmla="*/ 207169 h 485775"/>
                      <a:gd name="connsiteX40" fmla="*/ 831056 w 1157909"/>
                      <a:gd name="connsiteY40" fmla="*/ 221456 h 485775"/>
                      <a:gd name="connsiteX41" fmla="*/ 914400 w 1157909"/>
                      <a:gd name="connsiteY41" fmla="*/ 204787 h 485775"/>
                      <a:gd name="connsiteX42" fmla="*/ 964406 w 1157909"/>
                      <a:gd name="connsiteY42" fmla="*/ 173831 h 485775"/>
                      <a:gd name="connsiteX43" fmla="*/ 1033462 w 1157909"/>
                      <a:gd name="connsiteY43" fmla="*/ 142875 h 485775"/>
                      <a:gd name="connsiteX44" fmla="*/ 1062037 w 1157909"/>
                      <a:gd name="connsiteY44" fmla="*/ 140494 h 485775"/>
                      <a:gd name="connsiteX45" fmla="*/ 1131094 w 1157909"/>
                      <a:gd name="connsiteY45" fmla="*/ 159544 h 485775"/>
                      <a:gd name="connsiteX46" fmla="*/ 1135856 w 1157909"/>
                      <a:gd name="connsiteY46" fmla="*/ 173831 h 485775"/>
                      <a:gd name="connsiteX47" fmla="*/ 1133475 w 1157909"/>
                      <a:gd name="connsiteY47" fmla="*/ 266700 h 485775"/>
                      <a:gd name="connsiteX48" fmla="*/ 1123950 w 1157909"/>
                      <a:gd name="connsiteY48" fmla="*/ 307181 h 485775"/>
                      <a:gd name="connsiteX49" fmla="*/ 1090612 w 1157909"/>
                      <a:gd name="connsiteY49" fmla="*/ 385762 h 485775"/>
                      <a:gd name="connsiteX50" fmla="*/ 1085850 w 1157909"/>
                      <a:gd name="connsiteY50" fmla="*/ 407194 h 485775"/>
                      <a:gd name="connsiteX51" fmla="*/ 1064419 w 1157909"/>
                      <a:gd name="connsiteY51" fmla="*/ 473869 h 485775"/>
                      <a:gd name="connsiteX52" fmla="*/ 1062037 w 1157909"/>
                      <a:gd name="connsiteY52" fmla="*/ 485775 h 485775"/>
                      <a:gd name="connsiteX53" fmla="*/ 1052512 w 1157909"/>
                      <a:gd name="connsiteY53" fmla="*/ 445294 h 485775"/>
                      <a:gd name="connsiteX54" fmla="*/ 1047750 w 1157909"/>
                      <a:gd name="connsiteY54" fmla="*/ 423862 h 485775"/>
                      <a:gd name="connsiteX55" fmla="*/ 1040606 w 1157909"/>
                      <a:gd name="connsiteY55" fmla="*/ 397669 h 485775"/>
                      <a:gd name="connsiteX56" fmla="*/ 1035844 w 1157909"/>
                      <a:gd name="connsiteY56" fmla="*/ 383381 h 485775"/>
                      <a:gd name="connsiteX57" fmla="*/ 1033462 w 1157909"/>
                      <a:gd name="connsiteY57" fmla="*/ 371475 h 485775"/>
                      <a:gd name="connsiteX58" fmla="*/ 1069181 w 1157909"/>
                      <a:gd name="connsiteY58" fmla="*/ 371475 h 485775"/>
                      <a:gd name="connsiteX59" fmla="*/ 1090612 w 1157909"/>
                      <a:gd name="connsiteY59" fmla="*/ 381000 h 485775"/>
                      <a:gd name="connsiteX60" fmla="*/ 1109662 w 1157909"/>
                      <a:gd name="connsiteY60" fmla="*/ 385762 h 485775"/>
                      <a:gd name="connsiteX61" fmla="*/ 1133475 w 1157909"/>
                      <a:gd name="connsiteY61" fmla="*/ 397669 h 485775"/>
                      <a:gd name="connsiteX62" fmla="*/ 1147762 w 1157909"/>
                      <a:gd name="connsiteY62" fmla="*/ 402431 h 485775"/>
                      <a:gd name="connsiteX63" fmla="*/ 1157287 w 1157909"/>
                      <a:gd name="connsiteY63" fmla="*/ 409575 h 485775"/>
                      <a:gd name="connsiteX64" fmla="*/ 1114425 w 1157909"/>
                      <a:gd name="connsiteY64" fmla="*/ 428625 h 485775"/>
                      <a:gd name="connsiteX65" fmla="*/ 1081087 w 1157909"/>
                      <a:gd name="connsiteY65" fmla="*/ 442912 h 485775"/>
                      <a:gd name="connsiteX66" fmla="*/ 1059656 w 1157909"/>
                      <a:gd name="connsiteY66" fmla="*/ 457200 h 485775"/>
                      <a:gd name="connsiteX67" fmla="*/ 1054894 w 1157909"/>
                      <a:gd name="connsiteY67" fmla="*/ 457200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157909" h="485775">
                        <a:moveTo>
                          <a:pt x="0" y="59531"/>
                        </a:moveTo>
                        <a:cubicBezTo>
                          <a:pt x="2381" y="63500"/>
                          <a:pt x="5074" y="67297"/>
                          <a:pt x="7144" y="71437"/>
                        </a:cubicBezTo>
                        <a:cubicBezTo>
                          <a:pt x="17007" y="91163"/>
                          <a:pt x="634" y="65242"/>
                          <a:pt x="14287" y="85725"/>
                        </a:cubicBezTo>
                        <a:cubicBezTo>
                          <a:pt x="15923" y="93902"/>
                          <a:pt x="16810" y="99315"/>
                          <a:pt x="19050" y="107156"/>
                        </a:cubicBezTo>
                        <a:cubicBezTo>
                          <a:pt x="19740" y="109570"/>
                          <a:pt x="20741" y="111886"/>
                          <a:pt x="21431" y="114300"/>
                        </a:cubicBezTo>
                        <a:cubicBezTo>
                          <a:pt x="22330" y="117447"/>
                          <a:pt x="22777" y="120720"/>
                          <a:pt x="23812" y="123825"/>
                        </a:cubicBezTo>
                        <a:cubicBezTo>
                          <a:pt x="25164" y="127880"/>
                          <a:pt x="26987" y="131762"/>
                          <a:pt x="28575" y="135731"/>
                        </a:cubicBezTo>
                        <a:cubicBezTo>
                          <a:pt x="30744" y="148748"/>
                          <a:pt x="30293" y="148384"/>
                          <a:pt x="33337" y="159544"/>
                        </a:cubicBezTo>
                        <a:cubicBezTo>
                          <a:pt x="34857" y="165119"/>
                          <a:pt x="35877" y="170878"/>
                          <a:pt x="38100" y="176212"/>
                        </a:cubicBezTo>
                        <a:cubicBezTo>
                          <a:pt x="41751" y="184974"/>
                          <a:pt x="51230" y="195895"/>
                          <a:pt x="57150" y="202406"/>
                        </a:cubicBezTo>
                        <a:cubicBezTo>
                          <a:pt x="60925" y="206559"/>
                          <a:pt x="64321" y="211299"/>
                          <a:pt x="69056" y="214312"/>
                        </a:cubicBezTo>
                        <a:cubicBezTo>
                          <a:pt x="73291" y="217007"/>
                          <a:pt x="78535" y="217632"/>
                          <a:pt x="83344" y="219075"/>
                        </a:cubicBezTo>
                        <a:cubicBezTo>
                          <a:pt x="94414" y="222396"/>
                          <a:pt x="105569" y="225425"/>
                          <a:pt x="116681" y="228600"/>
                        </a:cubicBezTo>
                        <a:cubicBezTo>
                          <a:pt x="139700" y="227806"/>
                          <a:pt x="162947" y="229554"/>
                          <a:pt x="185737" y="226219"/>
                        </a:cubicBezTo>
                        <a:cubicBezTo>
                          <a:pt x="195947" y="224725"/>
                          <a:pt x="204953" y="218657"/>
                          <a:pt x="214312" y="214312"/>
                        </a:cubicBezTo>
                        <a:cubicBezTo>
                          <a:pt x="258231" y="193920"/>
                          <a:pt x="246498" y="199811"/>
                          <a:pt x="283369" y="171450"/>
                        </a:cubicBezTo>
                        <a:cubicBezTo>
                          <a:pt x="290513" y="159544"/>
                          <a:pt x="299430" y="148536"/>
                          <a:pt x="304800" y="135731"/>
                        </a:cubicBezTo>
                        <a:cubicBezTo>
                          <a:pt x="320356" y="98635"/>
                          <a:pt x="314451" y="74530"/>
                          <a:pt x="307181" y="33337"/>
                        </a:cubicBezTo>
                        <a:cubicBezTo>
                          <a:pt x="306130" y="27384"/>
                          <a:pt x="303664" y="21505"/>
                          <a:pt x="300037" y="16669"/>
                        </a:cubicBezTo>
                        <a:cubicBezTo>
                          <a:pt x="291878" y="5790"/>
                          <a:pt x="285017" y="4469"/>
                          <a:pt x="273844" y="0"/>
                        </a:cubicBezTo>
                        <a:cubicBezTo>
                          <a:pt x="265906" y="2381"/>
                          <a:pt x="255699" y="1098"/>
                          <a:pt x="250031" y="7144"/>
                        </a:cubicBezTo>
                        <a:cubicBezTo>
                          <a:pt x="243814" y="13775"/>
                          <a:pt x="233717" y="54262"/>
                          <a:pt x="230981" y="64294"/>
                        </a:cubicBezTo>
                        <a:cubicBezTo>
                          <a:pt x="228509" y="93961"/>
                          <a:pt x="223715" y="117786"/>
                          <a:pt x="240506" y="147637"/>
                        </a:cubicBezTo>
                        <a:cubicBezTo>
                          <a:pt x="246659" y="158576"/>
                          <a:pt x="259926" y="164125"/>
                          <a:pt x="271462" y="169069"/>
                        </a:cubicBezTo>
                        <a:cubicBezTo>
                          <a:pt x="282575" y="173831"/>
                          <a:pt x="292998" y="180733"/>
                          <a:pt x="304800" y="183356"/>
                        </a:cubicBezTo>
                        <a:cubicBezTo>
                          <a:pt x="337957" y="190725"/>
                          <a:pt x="318977" y="187152"/>
                          <a:pt x="361950" y="192881"/>
                        </a:cubicBezTo>
                        <a:cubicBezTo>
                          <a:pt x="389731" y="191294"/>
                          <a:pt x="417817" y="192515"/>
                          <a:pt x="445294" y="188119"/>
                        </a:cubicBezTo>
                        <a:cubicBezTo>
                          <a:pt x="457956" y="186093"/>
                          <a:pt x="469246" y="178930"/>
                          <a:pt x="481012" y="173831"/>
                        </a:cubicBezTo>
                        <a:cubicBezTo>
                          <a:pt x="531350" y="152017"/>
                          <a:pt x="504395" y="162771"/>
                          <a:pt x="554831" y="133350"/>
                        </a:cubicBezTo>
                        <a:cubicBezTo>
                          <a:pt x="613950" y="98864"/>
                          <a:pt x="586357" y="115651"/>
                          <a:pt x="640556" y="90487"/>
                        </a:cubicBezTo>
                        <a:cubicBezTo>
                          <a:pt x="650215" y="86003"/>
                          <a:pt x="659436" y="80607"/>
                          <a:pt x="669131" y="76200"/>
                        </a:cubicBezTo>
                        <a:cubicBezTo>
                          <a:pt x="676914" y="72662"/>
                          <a:pt x="685086" y="70043"/>
                          <a:pt x="692944" y="66675"/>
                        </a:cubicBezTo>
                        <a:cubicBezTo>
                          <a:pt x="701759" y="62897"/>
                          <a:pt x="710406" y="58738"/>
                          <a:pt x="719137" y="54769"/>
                        </a:cubicBezTo>
                        <a:cubicBezTo>
                          <a:pt x="727868" y="56356"/>
                          <a:pt x="742035" y="51291"/>
                          <a:pt x="745331" y="59531"/>
                        </a:cubicBezTo>
                        <a:cubicBezTo>
                          <a:pt x="753590" y="80180"/>
                          <a:pt x="746325" y="104010"/>
                          <a:pt x="747712" y="126206"/>
                        </a:cubicBezTo>
                        <a:cubicBezTo>
                          <a:pt x="747916" y="129472"/>
                          <a:pt x="749508" y="132511"/>
                          <a:pt x="750094" y="135731"/>
                        </a:cubicBezTo>
                        <a:cubicBezTo>
                          <a:pt x="751098" y="141253"/>
                          <a:pt x="751299" y="146912"/>
                          <a:pt x="752475" y="152400"/>
                        </a:cubicBezTo>
                        <a:cubicBezTo>
                          <a:pt x="753686" y="158050"/>
                          <a:pt x="754961" y="163758"/>
                          <a:pt x="757237" y="169069"/>
                        </a:cubicBezTo>
                        <a:cubicBezTo>
                          <a:pt x="759758" y="174951"/>
                          <a:pt x="763326" y="180338"/>
                          <a:pt x="766762" y="185737"/>
                        </a:cubicBezTo>
                        <a:cubicBezTo>
                          <a:pt x="772297" y="194435"/>
                          <a:pt x="779181" y="201761"/>
                          <a:pt x="788194" y="207169"/>
                        </a:cubicBezTo>
                        <a:cubicBezTo>
                          <a:pt x="804734" y="217094"/>
                          <a:pt x="812832" y="217407"/>
                          <a:pt x="831056" y="221456"/>
                        </a:cubicBezTo>
                        <a:cubicBezTo>
                          <a:pt x="858837" y="215900"/>
                          <a:pt x="887247" y="212875"/>
                          <a:pt x="914400" y="204787"/>
                        </a:cubicBezTo>
                        <a:cubicBezTo>
                          <a:pt x="926885" y="201068"/>
                          <a:pt x="952103" y="180785"/>
                          <a:pt x="964406" y="173831"/>
                        </a:cubicBezTo>
                        <a:cubicBezTo>
                          <a:pt x="978601" y="165807"/>
                          <a:pt x="1017803" y="146935"/>
                          <a:pt x="1033462" y="142875"/>
                        </a:cubicBezTo>
                        <a:cubicBezTo>
                          <a:pt x="1042714" y="140476"/>
                          <a:pt x="1052512" y="141288"/>
                          <a:pt x="1062037" y="140494"/>
                        </a:cubicBezTo>
                        <a:cubicBezTo>
                          <a:pt x="1101889" y="143815"/>
                          <a:pt x="1114563" y="131205"/>
                          <a:pt x="1131094" y="159544"/>
                        </a:cubicBezTo>
                        <a:cubicBezTo>
                          <a:pt x="1133623" y="163880"/>
                          <a:pt x="1134269" y="169069"/>
                          <a:pt x="1135856" y="173831"/>
                        </a:cubicBezTo>
                        <a:cubicBezTo>
                          <a:pt x="1135062" y="204787"/>
                          <a:pt x="1134820" y="235763"/>
                          <a:pt x="1133475" y="266700"/>
                        </a:cubicBezTo>
                        <a:cubicBezTo>
                          <a:pt x="1132890" y="280154"/>
                          <a:pt x="1128325" y="294852"/>
                          <a:pt x="1123950" y="307181"/>
                        </a:cubicBezTo>
                        <a:cubicBezTo>
                          <a:pt x="1106501" y="356356"/>
                          <a:pt x="1109658" y="347671"/>
                          <a:pt x="1090612" y="385762"/>
                        </a:cubicBezTo>
                        <a:cubicBezTo>
                          <a:pt x="1089025" y="392906"/>
                          <a:pt x="1087929" y="400177"/>
                          <a:pt x="1085850" y="407194"/>
                        </a:cubicBezTo>
                        <a:cubicBezTo>
                          <a:pt x="1075164" y="443258"/>
                          <a:pt x="1072465" y="443697"/>
                          <a:pt x="1064419" y="473869"/>
                        </a:cubicBezTo>
                        <a:cubicBezTo>
                          <a:pt x="1063376" y="477780"/>
                          <a:pt x="1062831" y="481806"/>
                          <a:pt x="1062037" y="485775"/>
                        </a:cubicBezTo>
                        <a:cubicBezTo>
                          <a:pt x="1048541" y="425038"/>
                          <a:pt x="1065592" y="500886"/>
                          <a:pt x="1052512" y="445294"/>
                        </a:cubicBezTo>
                        <a:cubicBezTo>
                          <a:pt x="1050836" y="438170"/>
                          <a:pt x="1049525" y="430962"/>
                          <a:pt x="1047750" y="423862"/>
                        </a:cubicBezTo>
                        <a:cubicBezTo>
                          <a:pt x="1045555" y="415082"/>
                          <a:pt x="1043160" y="406351"/>
                          <a:pt x="1040606" y="397669"/>
                        </a:cubicBezTo>
                        <a:cubicBezTo>
                          <a:pt x="1039189" y="392853"/>
                          <a:pt x="1037165" y="388224"/>
                          <a:pt x="1035844" y="383381"/>
                        </a:cubicBezTo>
                        <a:cubicBezTo>
                          <a:pt x="1034779" y="379476"/>
                          <a:pt x="1034256" y="375444"/>
                          <a:pt x="1033462" y="371475"/>
                        </a:cubicBezTo>
                        <a:cubicBezTo>
                          <a:pt x="1048214" y="368525"/>
                          <a:pt x="1051150" y="366730"/>
                          <a:pt x="1069181" y="371475"/>
                        </a:cubicBezTo>
                        <a:cubicBezTo>
                          <a:pt x="1076741" y="373464"/>
                          <a:pt x="1083240" y="378398"/>
                          <a:pt x="1090612" y="381000"/>
                        </a:cubicBezTo>
                        <a:cubicBezTo>
                          <a:pt x="1096784" y="383178"/>
                          <a:pt x="1103406" y="383837"/>
                          <a:pt x="1109662" y="385762"/>
                        </a:cubicBezTo>
                        <a:cubicBezTo>
                          <a:pt x="1129926" y="391997"/>
                          <a:pt x="1113508" y="388593"/>
                          <a:pt x="1133475" y="397669"/>
                        </a:cubicBezTo>
                        <a:cubicBezTo>
                          <a:pt x="1138045" y="399746"/>
                          <a:pt x="1143000" y="400844"/>
                          <a:pt x="1147762" y="402431"/>
                        </a:cubicBezTo>
                        <a:cubicBezTo>
                          <a:pt x="1150937" y="404812"/>
                          <a:pt x="1160408" y="407123"/>
                          <a:pt x="1157287" y="409575"/>
                        </a:cubicBezTo>
                        <a:cubicBezTo>
                          <a:pt x="1144993" y="419235"/>
                          <a:pt x="1129064" y="423135"/>
                          <a:pt x="1114425" y="428625"/>
                        </a:cubicBezTo>
                        <a:cubicBezTo>
                          <a:pt x="1101918" y="433315"/>
                          <a:pt x="1092390" y="436131"/>
                          <a:pt x="1081087" y="442912"/>
                        </a:cubicBezTo>
                        <a:cubicBezTo>
                          <a:pt x="1069409" y="449918"/>
                          <a:pt x="1073158" y="451413"/>
                          <a:pt x="1059656" y="457200"/>
                        </a:cubicBezTo>
                        <a:cubicBezTo>
                          <a:pt x="1058197" y="457825"/>
                          <a:pt x="1056481" y="457200"/>
                          <a:pt x="1054894" y="457200"/>
                        </a:cubicBezTo>
                      </a:path>
                    </a:pathLst>
                  </a:custGeom>
                  <ask:type>
                    <ask:lineSketchScribbl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40F88016-AA47-503D-1E05-A69D0089EAD1}"/>
              </a:ext>
            </a:extLst>
          </p:cNvPr>
          <p:cNvSpPr/>
          <p:nvPr/>
        </p:nvSpPr>
        <p:spPr>
          <a:xfrm>
            <a:off x="2612231" y="2382384"/>
            <a:ext cx="652463" cy="727529"/>
          </a:xfrm>
          <a:custGeom>
            <a:avLst/>
            <a:gdLst>
              <a:gd name="connsiteX0" fmla="*/ 0 w 652463"/>
              <a:gd name="connsiteY0" fmla="*/ 727529 h 727529"/>
              <a:gd name="connsiteX1" fmla="*/ 19050 w 652463"/>
              <a:gd name="connsiteY1" fmla="*/ 703716 h 727529"/>
              <a:gd name="connsiteX2" fmla="*/ 23813 w 652463"/>
              <a:gd name="connsiteY2" fmla="*/ 696572 h 727529"/>
              <a:gd name="connsiteX3" fmla="*/ 33338 w 652463"/>
              <a:gd name="connsiteY3" fmla="*/ 691810 h 727529"/>
              <a:gd name="connsiteX4" fmla="*/ 61913 w 652463"/>
              <a:gd name="connsiteY4" fmla="*/ 663235 h 727529"/>
              <a:gd name="connsiteX5" fmla="*/ 73819 w 652463"/>
              <a:gd name="connsiteY5" fmla="*/ 651329 h 727529"/>
              <a:gd name="connsiteX6" fmla="*/ 95250 w 652463"/>
              <a:gd name="connsiteY6" fmla="*/ 634660 h 727529"/>
              <a:gd name="connsiteX7" fmla="*/ 130969 w 652463"/>
              <a:gd name="connsiteY7" fmla="*/ 603704 h 727529"/>
              <a:gd name="connsiteX8" fmla="*/ 190500 w 652463"/>
              <a:gd name="connsiteY8" fmla="*/ 560841 h 727529"/>
              <a:gd name="connsiteX9" fmla="*/ 252413 w 652463"/>
              <a:gd name="connsiteY9" fmla="*/ 496547 h 727529"/>
              <a:gd name="connsiteX10" fmla="*/ 292894 w 652463"/>
              <a:gd name="connsiteY10" fmla="*/ 458447 h 727529"/>
              <a:gd name="connsiteX11" fmla="*/ 385763 w 652463"/>
              <a:gd name="connsiteY11" fmla="*/ 377485 h 727529"/>
              <a:gd name="connsiteX12" fmla="*/ 452438 w 652463"/>
              <a:gd name="connsiteY12" fmla="*/ 279854 h 727529"/>
              <a:gd name="connsiteX13" fmla="*/ 511969 w 652463"/>
              <a:gd name="connsiteY13" fmla="*/ 198891 h 727529"/>
              <a:gd name="connsiteX14" fmla="*/ 547688 w 652463"/>
              <a:gd name="connsiteY14" fmla="*/ 136979 h 727529"/>
              <a:gd name="connsiteX15" fmla="*/ 559594 w 652463"/>
              <a:gd name="connsiteY15" fmla="*/ 110785 h 727529"/>
              <a:gd name="connsiteX16" fmla="*/ 585788 w 652463"/>
              <a:gd name="connsiteY16" fmla="*/ 56016 h 727529"/>
              <a:gd name="connsiteX17" fmla="*/ 611982 w 652463"/>
              <a:gd name="connsiteY17" fmla="*/ 17916 h 727529"/>
              <a:gd name="connsiteX18" fmla="*/ 623888 w 652463"/>
              <a:gd name="connsiteY18" fmla="*/ 1247 h 727529"/>
              <a:gd name="connsiteX19" fmla="*/ 611982 w 652463"/>
              <a:gd name="connsiteY19" fmla="*/ 8391 h 727529"/>
              <a:gd name="connsiteX20" fmla="*/ 592932 w 652463"/>
              <a:gd name="connsiteY20" fmla="*/ 17916 h 727529"/>
              <a:gd name="connsiteX21" fmla="*/ 559594 w 652463"/>
              <a:gd name="connsiteY21" fmla="*/ 32204 h 727529"/>
              <a:gd name="connsiteX22" fmla="*/ 545307 w 652463"/>
              <a:gd name="connsiteY22" fmla="*/ 39347 h 727529"/>
              <a:gd name="connsiteX23" fmla="*/ 523875 w 652463"/>
              <a:gd name="connsiteY23" fmla="*/ 48872 h 727529"/>
              <a:gd name="connsiteX24" fmla="*/ 545307 w 652463"/>
              <a:gd name="connsiteY24" fmla="*/ 56016 h 727529"/>
              <a:gd name="connsiteX25" fmla="*/ 595313 w 652463"/>
              <a:gd name="connsiteY25" fmla="*/ 75066 h 727529"/>
              <a:gd name="connsiteX26" fmla="*/ 640557 w 652463"/>
              <a:gd name="connsiteY26" fmla="*/ 91735 h 727529"/>
              <a:gd name="connsiteX27" fmla="*/ 652463 w 652463"/>
              <a:gd name="connsiteY27" fmla="*/ 98879 h 727529"/>
              <a:gd name="connsiteX28" fmla="*/ 642938 w 652463"/>
              <a:gd name="connsiteY28" fmla="*/ 63160 h 727529"/>
              <a:gd name="connsiteX29" fmla="*/ 638175 w 652463"/>
              <a:gd name="connsiteY29" fmla="*/ 56016 h 727529"/>
              <a:gd name="connsiteX30" fmla="*/ 633413 w 652463"/>
              <a:gd name="connsiteY30" fmla="*/ 46491 h 727529"/>
              <a:gd name="connsiteX31" fmla="*/ 623888 w 652463"/>
              <a:gd name="connsiteY31" fmla="*/ 29822 h 727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52463" h="727529">
                <a:moveTo>
                  <a:pt x="0" y="727529"/>
                </a:moveTo>
                <a:cubicBezTo>
                  <a:pt x="13445" y="705121"/>
                  <a:pt x="-268" y="725793"/>
                  <a:pt x="19050" y="703716"/>
                </a:cubicBezTo>
                <a:cubicBezTo>
                  <a:pt x="20935" y="701562"/>
                  <a:pt x="21614" y="698404"/>
                  <a:pt x="23813" y="696572"/>
                </a:cubicBezTo>
                <a:cubicBezTo>
                  <a:pt x="26540" y="694300"/>
                  <a:pt x="30163" y="693397"/>
                  <a:pt x="33338" y="691810"/>
                </a:cubicBezTo>
                <a:lnTo>
                  <a:pt x="61913" y="663235"/>
                </a:lnTo>
                <a:cubicBezTo>
                  <a:pt x="65882" y="659266"/>
                  <a:pt x="69389" y="654775"/>
                  <a:pt x="73819" y="651329"/>
                </a:cubicBezTo>
                <a:cubicBezTo>
                  <a:pt x="80963" y="645773"/>
                  <a:pt x="88297" y="640454"/>
                  <a:pt x="95250" y="634660"/>
                </a:cubicBezTo>
                <a:cubicBezTo>
                  <a:pt x="107354" y="624574"/>
                  <a:pt x="118516" y="613355"/>
                  <a:pt x="130969" y="603704"/>
                </a:cubicBezTo>
                <a:cubicBezTo>
                  <a:pt x="150296" y="588725"/>
                  <a:pt x="171613" y="576371"/>
                  <a:pt x="190500" y="560841"/>
                </a:cubicBezTo>
                <a:cubicBezTo>
                  <a:pt x="312158" y="460810"/>
                  <a:pt x="200235" y="550993"/>
                  <a:pt x="252413" y="496547"/>
                </a:cubicBezTo>
                <a:cubicBezTo>
                  <a:pt x="265234" y="483168"/>
                  <a:pt x="278903" y="470597"/>
                  <a:pt x="292894" y="458447"/>
                </a:cubicBezTo>
                <a:cubicBezTo>
                  <a:pt x="321488" y="433615"/>
                  <a:pt x="360927" y="407020"/>
                  <a:pt x="385763" y="377485"/>
                </a:cubicBezTo>
                <a:cubicBezTo>
                  <a:pt x="429178" y="325857"/>
                  <a:pt x="421590" y="323404"/>
                  <a:pt x="452438" y="279854"/>
                </a:cubicBezTo>
                <a:cubicBezTo>
                  <a:pt x="471800" y="252519"/>
                  <a:pt x="495229" y="227906"/>
                  <a:pt x="511969" y="198891"/>
                </a:cubicBezTo>
                <a:cubicBezTo>
                  <a:pt x="523875" y="178254"/>
                  <a:pt x="537829" y="158669"/>
                  <a:pt x="547688" y="136979"/>
                </a:cubicBezTo>
                <a:cubicBezTo>
                  <a:pt x="551657" y="128248"/>
                  <a:pt x="556118" y="119724"/>
                  <a:pt x="559594" y="110785"/>
                </a:cubicBezTo>
                <a:cubicBezTo>
                  <a:pt x="571006" y="81439"/>
                  <a:pt x="554852" y="95790"/>
                  <a:pt x="585788" y="56016"/>
                </a:cubicBezTo>
                <a:cubicBezTo>
                  <a:pt x="620663" y="11178"/>
                  <a:pt x="587871" y="55422"/>
                  <a:pt x="611982" y="17916"/>
                </a:cubicBezTo>
                <a:cubicBezTo>
                  <a:pt x="615674" y="12172"/>
                  <a:pt x="623888" y="8075"/>
                  <a:pt x="623888" y="1247"/>
                </a:cubicBezTo>
                <a:cubicBezTo>
                  <a:pt x="623888" y="-3381"/>
                  <a:pt x="616057" y="6197"/>
                  <a:pt x="611982" y="8391"/>
                </a:cubicBezTo>
                <a:cubicBezTo>
                  <a:pt x="605731" y="11757"/>
                  <a:pt x="599395" y="14978"/>
                  <a:pt x="592932" y="17916"/>
                </a:cubicBezTo>
                <a:cubicBezTo>
                  <a:pt x="581925" y="22919"/>
                  <a:pt x="570619" y="27243"/>
                  <a:pt x="559594" y="32204"/>
                </a:cubicBezTo>
                <a:cubicBezTo>
                  <a:pt x="554739" y="34389"/>
                  <a:pt x="550172" y="37185"/>
                  <a:pt x="545307" y="39347"/>
                </a:cubicBezTo>
                <a:cubicBezTo>
                  <a:pt x="508707" y="55614"/>
                  <a:pt x="592175" y="14727"/>
                  <a:pt x="523875" y="48872"/>
                </a:cubicBezTo>
                <a:cubicBezTo>
                  <a:pt x="531019" y="51253"/>
                  <a:pt x="538237" y="53424"/>
                  <a:pt x="545307" y="56016"/>
                </a:cubicBezTo>
                <a:cubicBezTo>
                  <a:pt x="562054" y="62157"/>
                  <a:pt x="578391" y="69425"/>
                  <a:pt x="595313" y="75066"/>
                </a:cubicBezTo>
                <a:cubicBezTo>
                  <a:pt x="611189" y="80358"/>
                  <a:pt x="625759" y="84336"/>
                  <a:pt x="640557" y="91735"/>
                </a:cubicBezTo>
                <a:cubicBezTo>
                  <a:pt x="644697" y="93805"/>
                  <a:pt x="648494" y="96498"/>
                  <a:pt x="652463" y="98879"/>
                </a:cubicBezTo>
                <a:cubicBezTo>
                  <a:pt x="636604" y="67162"/>
                  <a:pt x="653331" y="104732"/>
                  <a:pt x="642938" y="63160"/>
                </a:cubicBezTo>
                <a:cubicBezTo>
                  <a:pt x="642244" y="60383"/>
                  <a:pt x="639595" y="58501"/>
                  <a:pt x="638175" y="56016"/>
                </a:cubicBezTo>
                <a:cubicBezTo>
                  <a:pt x="636414" y="52934"/>
                  <a:pt x="635382" y="49445"/>
                  <a:pt x="633413" y="46491"/>
                </a:cubicBezTo>
                <a:cubicBezTo>
                  <a:pt x="622896" y="30715"/>
                  <a:pt x="623888" y="40489"/>
                  <a:pt x="623888" y="29822"/>
                </a:cubicBezTo>
              </a:path>
            </a:pathLst>
          </a:custGeom>
          <a:noFill/>
          <a:ln>
            <a:solidFill>
              <a:schemeClr val="accent6">
                <a:lumMod val="75000"/>
              </a:schemeClr>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38576801-A0C4-18AD-1709-19A4D74A6F8B}"/>
              </a:ext>
            </a:extLst>
          </p:cNvPr>
          <p:cNvSpPr/>
          <p:nvPr/>
        </p:nvSpPr>
        <p:spPr>
          <a:xfrm>
            <a:off x="1695450" y="1988105"/>
            <a:ext cx="816769" cy="205026"/>
          </a:xfrm>
          <a:custGeom>
            <a:avLst/>
            <a:gdLst>
              <a:gd name="connsiteX0" fmla="*/ 0 w 816769"/>
              <a:gd name="connsiteY0" fmla="*/ 119301 h 205026"/>
              <a:gd name="connsiteX1" fmla="*/ 14288 w 816769"/>
              <a:gd name="connsiteY1" fmla="*/ 131208 h 205026"/>
              <a:gd name="connsiteX2" fmla="*/ 54769 w 816769"/>
              <a:gd name="connsiteY2" fmla="*/ 157401 h 205026"/>
              <a:gd name="connsiteX3" fmla="*/ 107156 w 816769"/>
              <a:gd name="connsiteY3" fmla="*/ 181214 h 205026"/>
              <a:gd name="connsiteX4" fmla="*/ 135731 w 816769"/>
              <a:gd name="connsiteY4" fmla="*/ 190739 h 205026"/>
              <a:gd name="connsiteX5" fmla="*/ 152400 w 816769"/>
              <a:gd name="connsiteY5" fmla="*/ 193120 h 205026"/>
              <a:gd name="connsiteX6" fmla="*/ 180975 w 816769"/>
              <a:gd name="connsiteY6" fmla="*/ 197883 h 205026"/>
              <a:gd name="connsiteX7" fmla="*/ 254794 w 816769"/>
              <a:gd name="connsiteY7" fmla="*/ 205026 h 205026"/>
              <a:gd name="connsiteX8" fmla="*/ 409575 w 816769"/>
              <a:gd name="connsiteY8" fmla="*/ 200264 h 205026"/>
              <a:gd name="connsiteX9" fmla="*/ 433388 w 816769"/>
              <a:gd name="connsiteY9" fmla="*/ 188358 h 205026"/>
              <a:gd name="connsiteX10" fmla="*/ 476250 w 816769"/>
              <a:gd name="connsiteY10" fmla="*/ 140733 h 205026"/>
              <a:gd name="connsiteX11" fmla="*/ 521494 w 816769"/>
              <a:gd name="connsiteY11" fmla="*/ 100251 h 205026"/>
              <a:gd name="connsiteX12" fmla="*/ 569119 w 816769"/>
              <a:gd name="connsiteY12" fmla="*/ 66914 h 205026"/>
              <a:gd name="connsiteX13" fmla="*/ 581025 w 816769"/>
              <a:gd name="connsiteY13" fmla="*/ 62151 h 205026"/>
              <a:gd name="connsiteX14" fmla="*/ 602456 w 816769"/>
              <a:gd name="connsiteY14" fmla="*/ 71676 h 205026"/>
              <a:gd name="connsiteX15" fmla="*/ 619125 w 816769"/>
              <a:gd name="connsiteY15" fmla="*/ 107395 h 205026"/>
              <a:gd name="connsiteX16" fmla="*/ 621506 w 816769"/>
              <a:gd name="connsiteY16" fmla="*/ 128826 h 205026"/>
              <a:gd name="connsiteX17" fmla="*/ 623888 w 816769"/>
              <a:gd name="connsiteY17" fmla="*/ 147876 h 205026"/>
              <a:gd name="connsiteX18" fmla="*/ 645319 w 816769"/>
              <a:gd name="connsiteY18" fmla="*/ 185976 h 205026"/>
              <a:gd name="connsiteX19" fmla="*/ 657225 w 816769"/>
              <a:gd name="connsiteY19" fmla="*/ 195501 h 205026"/>
              <a:gd name="connsiteX20" fmla="*/ 676275 w 816769"/>
              <a:gd name="connsiteY20" fmla="*/ 200264 h 205026"/>
              <a:gd name="connsiteX21" fmla="*/ 731044 w 816769"/>
              <a:gd name="connsiteY21" fmla="*/ 188358 h 205026"/>
              <a:gd name="connsiteX22" fmla="*/ 740569 w 816769"/>
              <a:gd name="connsiteY22" fmla="*/ 171689 h 205026"/>
              <a:gd name="connsiteX23" fmla="*/ 754856 w 816769"/>
              <a:gd name="connsiteY23" fmla="*/ 133589 h 205026"/>
              <a:gd name="connsiteX24" fmla="*/ 759619 w 816769"/>
              <a:gd name="connsiteY24" fmla="*/ 90726 h 205026"/>
              <a:gd name="connsiteX25" fmla="*/ 762000 w 816769"/>
              <a:gd name="connsiteY25" fmla="*/ 74058 h 205026"/>
              <a:gd name="connsiteX26" fmla="*/ 764381 w 816769"/>
              <a:gd name="connsiteY26" fmla="*/ 50245 h 205026"/>
              <a:gd name="connsiteX27" fmla="*/ 769144 w 816769"/>
              <a:gd name="connsiteY27" fmla="*/ 7383 h 205026"/>
              <a:gd name="connsiteX28" fmla="*/ 766763 w 816769"/>
              <a:gd name="connsiteY28" fmla="*/ 239 h 205026"/>
              <a:gd name="connsiteX29" fmla="*/ 747713 w 816769"/>
              <a:gd name="connsiteY29" fmla="*/ 24051 h 205026"/>
              <a:gd name="connsiteX30" fmla="*/ 735806 w 816769"/>
              <a:gd name="connsiteY30" fmla="*/ 40720 h 205026"/>
              <a:gd name="connsiteX31" fmla="*/ 723900 w 816769"/>
              <a:gd name="connsiteY31" fmla="*/ 43101 h 205026"/>
              <a:gd name="connsiteX32" fmla="*/ 773906 w 816769"/>
              <a:gd name="connsiteY32" fmla="*/ 55008 h 205026"/>
              <a:gd name="connsiteX33" fmla="*/ 816769 w 816769"/>
              <a:gd name="connsiteY33" fmla="*/ 64533 h 205026"/>
              <a:gd name="connsiteX34" fmla="*/ 802481 w 816769"/>
              <a:gd name="connsiteY34" fmla="*/ 55008 h 205026"/>
              <a:gd name="connsiteX35" fmla="*/ 800100 w 816769"/>
              <a:gd name="connsiteY35" fmla="*/ 47864 h 205026"/>
              <a:gd name="connsiteX36" fmla="*/ 792956 w 816769"/>
              <a:gd name="connsiteY36" fmla="*/ 35958 h 205026"/>
              <a:gd name="connsiteX37" fmla="*/ 773906 w 816769"/>
              <a:gd name="connsiteY37" fmla="*/ 9764 h 205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16769" h="205026">
                <a:moveTo>
                  <a:pt x="0" y="119301"/>
                </a:moveTo>
                <a:cubicBezTo>
                  <a:pt x="4763" y="123270"/>
                  <a:pt x="9199" y="127668"/>
                  <a:pt x="14288" y="131208"/>
                </a:cubicBezTo>
                <a:cubicBezTo>
                  <a:pt x="27482" y="140386"/>
                  <a:pt x="40394" y="150213"/>
                  <a:pt x="54769" y="157401"/>
                </a:cubicBezTo>
                <a:cubicBezTo>
                  <a:pt x="79795" y="169915"/>
                  <a:pt x="82443" y="172227"/>
                  <a:pt x="107156" y="181214"/>
                </a:cubicBezTo>
                <a:cubicBezTo>
                  <a:pt x="116592" y="184645"/>
                  <a:pt x="126021" y="188184"/>
                  <a:pt x="135731" y="190739"/>
                </a:cubicBezTo>
                <a:cubicBezTo>
                  <a:pt x="141159" y="192167"/>
                  <a:pt x="146856" y="192245"/>
                  <a:pt x="152400" y="193120"/>
                </a:cubicBezTo>
                <a:cubicBezTo>
                  <a:pt x="161938" y="194626"/>
                  <a:pt x="171409" y="196564"/>
                  <a:pt x="180975" y="197883"/>
                </a:cubicBezTo>
                <a:cubicBezTo>
                  <a:pt x="216791" y="202823"/>
                  <a:pt x="220802" y="202598"/>
                  <a:pt x="254794" y="205026"/>
                </a:cubicBezTo>
                <a:cubicBezTo>
                  <a:pt x="306388" y="203439"/>
                  <a:pt x="358180" y="205061"/>
                  <a:pt x="409575" y="200264"/>
                </a:cubicBezTo>
                <a:cubicBezTo>
                  <a:pt x="418411" y="199439"/>
                  <a:pt x="426244" y="193622"/>
                  <a:pt x="433388" y="188358"/>
                </a:cubicBezTo>
                <a:cubicBezTo>
                  <a:pt x="454427" y="172856"/>
                  <a:pt x="457766" y="159217"/>
                  <a:pt x="476250" y="140733"/>
                </a:cubicBezTo>
                <a:cubicBezTo>
                  <a:pt x="490560" y="126423"/>
                  <a:pt x="505304" y="112393"/>
                  <a:pt x="521494" y="100251"/>
                </a:cubicBezTo>
                <a:cubicBezTo>
                  <a:pt x="537105" y="88543"/>
                  <a:pt x="551894" y="76189"/>
                  <a:pt x="569119" y="66914"/>
                </a:cubicBezTo>
                <a:cubicBezTo>
                  <a:pt x="572883" y="64887"/>
                  <a:pt x="577056" y="63739"/>
                  <a:pt x="581025" y="62151"/>
                </a:cubicBezTo>
                <a:cubicBezTo>
                  <a:pt x="588169" y="65326"/>
                  <a:pt x="597421" y="65696"/>
                  <a:pt x="602456" y="71676"/>
                </a:cubicBezTo>
                <a:cubicBezTo>
                  <a:pt x="610919" y="81726"/>
                  <a:pt x="614970" y="94930"/>
                  <a:pt x="619125" y="107395"/>
                </a:cubicBezTo>
                <a:cubicBezTo>
                  <a:pt x="621398" y="114214"/>
                  <a:pt x="620666" y="121688"/>
                  <a:pt x="621506" y="128826"/>
                </a:cubicBezTo>
                <a:cubicBezTo>
                  <a:pt x="622254" y="135182"/>
                  <a:pt x="622336" y="141668"/>
                  <a:pt x="623888" y="147876"/>
                </a:cubicBezTo>
                <a:cubicBezTo>
                  <a:pt x="627961" y="164167"/>
                  <a:pt x="633817" y="173429"/>
                  <a:pt x="645319" y="185976"/>
                </a:cubicBezTo>
                <a:cubicBezTo>
                  <a:pt x="648753" y="189723"/>
                  <a:pt x="652610" y="193371"/>
                  <a:pt x="657225" y="195501"/>
                </a:cubicBezTo>
                <a:cubicBezTo>
                  <a:pt x="663168" y="198244"/>
                  <a:pt x="669925" y="198676"/>
                  <a:pt x="676275" y="200264"/>
                </a:cubicBezTo>
                <a:cubicBezTo>
                  <a:pt x="694531" y="196295"/>
                  <a:pt x="713972" y="195946"/>
                  <a:pt x="731044" y="188358"/>
                </a:cubicBezTo>
                <a:cubicBezTo>
                  <a:pt x="736892" y="185759"/>
                  <a:pt x="737707" y="177413"/>
                  <a:pt x="740569" y="171689"/>
                </a:cubicBezTo>
                <a:cubicBezTo>
                  <a:pt x="747311" y="158206"/>
                  <a:pt x="749998" y="148165"/>
                  <a:pt x="754856" y="133589"/>
                </a:cubicBezTo>
                <a:cubicBezTo>
                  <a:pt x="757033" y="111824"/>
                  <a:pt x="756924" y="110940"/>
                  <a:pt x="759619" y="90726"/>
                </a:cubicBezTo>
                <a:cubicBezTo>
                  <a:pt x="760361" y="85163"/>
                  <a:pt x="761344" y="79632"/>
                  <a:pt x="762000" y="74058"/>
                </a:cubicBezTo>
                <a:cubicBezTo>
                  <a:pt x="762932" y="66135"/>
                  <a:pt x="763531" y="58177"/>
                  <a:pt x="764381" y="50245"/>
                </a:cubicBezTo>
                <a:cubicBezTo>
                  <a:pt x="765912" y="35952"/>
                  <a:pt x="767556" y="21670"/>
                  <a:pt x="769144" y="7383"/>
                </a:cubicBezTo>
                <a:cubicBezTo>
                  <a:pt x="768350" y="5002"/>
                  <a:pt x="768744" y="-1302"/>
                  <a:pt x="766763" y="239"/>
                </a:cubicBezTo>
                <a:cubicBezTo>
                  <a:pt x="758739" y="6479"/>
                  <a:pt x="752259" y="14959"/>
                  <a:pt x="747713" y="24051"/>
                </a:cubicBezTo>
                <a:cubicBezTo>
                  <a:pt x="744836" y="29804"/>
                  <a:pt x="742242" y="37502"/>
                  <a:pt x="735806" y="40720"/>
                </a:cubicBezTo>
                <a:cubicBezTo>
                  <a:pt x="732186" y="42530"/>
                  <a:pt x="727869" y="42307"/>
                  <a:pt x="723900" y="43101"/>
                </a:cubicBezTo>
                <a:cubicBezTo>
                  <a:pt x="767972" y="60729"/>
                  <a:pt x="726771" y="46881"/>
                  <a:pt x="773906" y="55008"/>
                </a:cubicBezTo>
                <a:cubicBezTo>
                  <a:pt x="788329" y="57495"/>
                  <a:pt x="816769" y="64533"/>
                  <a:pt x="816769" y="64533"/>
                </a:cubicBezTo>
                <a:cubicBezTo>
                  <a:pt x="812006" y="61358"/>
                  <a:pt x="806528" y="59055"/>
                  <a:pt x="802481" y="55008"/>
                </a:cubicBezTo>
                <a:cubicBezTo>
                  <a:pt x="800706" y="53233"/>
                  <a:pt x="801223" y="50109"/>
                  <a:pt x="800100" y="47864"/>
                </a:cubicBezTo>
                <a:cubicBezTo>
                  <a:pt x="798030" y="43724"/>
                  <a:pt x="795646" y="39724"/>
                  <a:pt x="792956" y="35958"/>
                </a:cubicBezTo>
                <a:cubicBezTo>
                  <a:pt x="771813" y="6356"/>
                  <a:pt x="781001" y="23948"/>
                  <a:pt x="773906" y="9764"/>
                </a:cubicBezTo>
              </a:path>
            </a:pathLst>
          </a:custGeom>
          <a:noFill/>
          <a:ln>
            <a:solidFill>
              <a:schemeClr val="bg1">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8449122A-FD95-CD7A-016B-FCFEFE826E96}"/>
              </a:ext>
            </a:extLst>
          </p:cNvPr>
          <p:cNvSpPr/>
          <p:nvPr/>
        </p:nvSpPr>
        <p:spPr>
          <a:xfrm>
            <a:off x="4070350" y="2241550"/>
            <a:ext cx="190663" cy="193342"/>
          </a:xfrm>
          <a:custGeom>
            <a:avLst/>
            <a:gdLst>
              <a:gd name="connsiteX0" fmla="*/ 0 w 190663"/>
              <a:gd name="connsiteY0" fmla="*/ 0 h 193342"/>
              <a:gd name="connsiteX1" fmla="*/ 69850 w 190663"/>
              <a:gd name="connsiteY1" fmla="*/ 82550 h 193342"/>
              <a:gd name="connsiteX2" fmla="*/ 88900 w 190663"/>
              <a:gd name="connsiteY2" fmla="*/ 114300 h 193342"/>
              <a:gd name="connsiteX3" fmla="*/ 133350 w 190663"/>
              <a:gd name="connsiteY3" fmla="*/ 165100 h 193342"/>
              <a:gd name="connsiteX4" fmla="*/ 152400 w 190663"/>
              <a:gd name="connsiteY4" fmla="*/ 190500 h 193342"/>
              <a:gd name="connsiteX5" fmla="*/ 88900 w 190663"/>
              <a:gd name="connsiteY5" fmla="*/ 184150 h 193342"/>
              <a:gd name="connsiteX6" fmla="*/ 69850 w 190663"/>
              <a:gd name="connsiteY6" fmla="*/ 171450 h 193342"/>
              <a:gd name="connsiteX7" fmla="*/ 184150 w 190663"/>
              <a:gd name="connsiteY7" fmla="*/ 76200 h 193342"/>
              <a:gd name="connsiteX8" fmla="*/ 190500 w 190663"/>
              <a:gd name="connsiteY8" fmla="*/ 114300 h 193342"/>
              <a:gd name="connsiteX9" fmla="*/ 158750 w 190663"/>
              <a:gd name="connsiteY9" fmla="*/ 165100 h 193342"/>
              <a:gd name="connsiteX10" fmla="*/ 152400 w 190663"/>
              <a:gd name="connsiteY10" fmla="*/ 177800 h 193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0663" h="193342">
                <a:moveTo>
                  <a:pt x="0" y="0"/>
                </a:moveTo>
                <a:cubicBezTo>
                  <a:pt x="38394" y="38394"/>
                  <a:pt x="34540" y="31546"/>
                  <a:pt x="69850" y="82550"/>
                </a:cubicBezTo>
                <a:cubicBezTo>
                  <a:pt x="76875" y="92698"/>
                  <a:pt x="81822" y="104189"/>
                  <a:pt x="88900" y="114300"/>
                </a:cubicBezTo>
                <a:cubicBezTo>
                  <a:pt x="126267" y="167682"/>
                  <a:pt x="100504" y="126780"/>
                  <a:pt x="133350" y="165100"/>
                </a:cubicBezTo>
                <a:cubicBezTo>
                  <a:pt x="140238" y="173135"/>
                  <a:pt x="162128" y="186331"/>
                  <a:pt x="152400" y="190500"/>
                </a:cubicBezTo>
                <a:cubicBezTo>
                  <a:pt x="132848" y="198880"/>
                  <a:pt x="110067" y="186267"/>
                  <a:pt x="88900" y="184150"/>
                </a:cubicBezTo>
                <a:cubicBezTo>
                  <a:pt x="82550" y="179917"/>
                  <a:pt x="64801" y="177173"/>
                  <a:pt x="69850" y="171450"/>
                </a:cubicBezTo>
                <a:cubicBezTo>
                  <a:pt x="102663" y="134262"/>
                  <a:pt x="184150" y="76200"/>
                  <a:pt x="184150" y="76200"/>
                </a:cubicBezTo>
                <a:cubicBezTo>
                  <a:pt x="186267" y="88900"/>
                  <a:pt x="191666" y="101478"/>
                  <a:pt x="190500" y="114300"/>
                </a:cubicBezTo>
                <a:cubicBezTo>
                  <a:pt x="187562" y="146619"/>
                  <a:pt x="175542" y="144110"/>
                  <a:pt x="158750" y="165100"/>
                </a:cubicBezTo>
                <a:cubicBezTo>
                  <a:pt x="155793" y="168796"/>
                  <a:pt x="154517" y="173567"/>
                  <a:pt x="152400" y="177800"/>
                </a:cubicBezTo>
              </a:path>
            </a:pathLst>
          </a:custGeom>
          <a:noFill/>
          <a:ln>
            <a:solidFill>
              <a:schemeClr val="bg1">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F7B3CB46-D841-978F-9893-7E2353EFEC58}"/>
              </a:ext>
            </a:extLst>
          </p:cNvPr>
          <p:cNvSpPr/>
          <p:nvPr/>
        </p:nvSpPr>
        <p:spPr>
          <a:xfrm>
            <a:off x="5886450" y="2193131"/>
            <a:ext cx="443227" cy="276225"/>
          </a:xfrm>
          <a:custGeom>
            <a:avLst/>
            <a:gdLst>
              <a:gd name="connsiteX0" fmla="*/ 0 w 443227"/>
              <a:gd name="connsiteY0" fmla="*/ 276225 h 276225"/>
              <a:gd name="connsiteX1" fmla="*/ 45244 w 443227"/>
              <a:gd name="connsiteY1" fmla="*/ 245269 h 276225"/>
              <a:gd name="connsiteX2" fmla="*/ 71438 w 443227"/>
              <a:gd name="connsiteY2" fmla="*/ 223838 h 276225"/>
              <a:gd name="connsiteX3" fmla="*/ 140494 w 443227"/>
              <a:gd name="connsiteY3" fmla="*/ 178594 h 276225"/>
              <a:gd name="connsiteX4" fmla="*/ 169069 w 443227"/>
              <a:gd name="connsiteY4" fmla="*/ 159544 h 276225"/>
              <a:gd name="connsiteX5" fmla="*/ 192881 w 443227"/>
              <a:gd name="connsiteY5" fmla="*/ 140494 h 276225"/>
              <a:gd name="connsiteX6" fmla="*/ 292894 w 443227"/>
              <a:gd name="connsiteY6" fmla="*/ 80963 h 276225"/>
              <a:gd name="connsiteX7" fmla="*/ 345281 w 443227"/>
              <a:gd name="connsiteY7" fmla="*/ 52388 h 276225"/>
              <a:gd name="connsiteX8" fmla="*/ 373856 w 443227"/>
              <a:gd name="connsiteY8" fmla="*/ 42863 h 276225"/>
              <a:gd name="connsiteX9" fmla="*/ 402431 w 443227"/>
              <a:gd name="connsiteY9" fmla="*/ 30957 h 276225"/>
              <a:gd name="connsiteX10" fmla="*/ 423863 w 443227"/>
              <a:gd name="connsiteY10" fmla="*/ 21432 h 276225"/>
              <a:gd name="connsiteX11" fmla="*/ 431006 w 443227"/>
              <a:gd name="connsiteY11" fmla="*/ 16669 h 276225"/>
              <a:gd name="connsiteX12" fmla="*/ 442913 w 443227"/>
              <a:gd name="connsiteY12" fmla="*/ 14288 h 276225"/>
              <a:gd name="connsiteX13" fmla="*/ 409575 w 443227"/>
              <a:gd name="connsiteY13" fmla="*/ 7144 h 276225"/>
              <a:gd name="connsiteX14" fmla="*/ 383381 w 443227"/>
              <a:gd name="connsiteY14" fmla="*/ 0 h 276225"/>
              <a:gd name="connsiteX15" fmla="*/ 376238 w 443227"/>
              <a:gd name="connsiteY15" fmla="*/ 2382 h 276225"/>
              <a:gd name="connsiteX16" fmla="*/ 381000 w 443227"/>
              <a:gd name="connsiteY16" fmla="*/ 54769 h 276225"/>
              <a:gd name="connsiteX17" fmla="*/ 383381 w 443227"/>
              <a:gd name="connsiteY17" fmla="*/ 69057 h 276225"/>
              <a:gd name="connsiteX18" fmla="*/ 388144 w 443227"/>
              <a:gd name="connsiteY18" fmla="*/ 76200 h 276225"/>
              <a:gd name="connsiteX19" fmla="*/ 392906 w 443227"/>
              <a:gd name="connsiteY19" fmla="*/ 95250 h 276225"/>
              <a:gd name="connsiteX20" fmla="*/ 400050 w 443227"/>
              <a:gd name="connsiteY20" fmla="*/ 114300 h 276225"/>
              <a:gd name="connsiteX21" fmla="*/ 411956 w 443227"/>
              <a:gd name="connsiteY21" fmla="*/ 95250 h 276225"/>
              <a:gd name="connsiteX22" fmla="*/ 426244 w 443227"/>
              <a:gd name="connsiteY22" fmla="*/ 66675 h 276225"/>
              <a:gd name="connsiteX23" fmla="*/ 428625 w 443227"/>
              <a:gd name="connsiteY23" fmla="*/ 57150 h 276225"/>
              <a:gd name="connsiteX24" fmla="*/ 431006 w 443227"/>
              <a:gd name="connsiteY24" fmla="*/ 45244 h 276225"/>
              <a:gd name="connsiteX25" fmla="*/ 433388 w 443227"/>
              <a:gd name="connsiteY25" fmla="*/ 38100 h 276225"/>
              <a:gd name="connsiteX26" fmla="*/ 442913 w 443227"/>
              <a:gd name="connsiteY26" fmla="*/ 23813 h 276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43227" h="276225">
                <a:moveTo>
                  <a:pt x="0" y="276225"/>
                </a:moveTo>
                <a:cubicBezTo>
                  <a:pt x="15081" y="265906"/>
                  <a:pt x="31101" y="256840"/>
                  <a:pt x="45244" y="245269"/>
                </a:cubicBezTo>
                <a:cubicBezTo>
                  <a:pt x="53975" y="238125"/>
                  <a:pt x="62196" y="230307"/>
                  <a:pt x="71438" y="223838"/>
                </a:cubicBezTo>
                <a:cubicBezTo>
                  <a:pt x="93983" y="208057"/>
                  <a:pt x="117511" y="193729"/>
                  <a:pt x="140494" y="178594"/>
                </a:cubicBezTo>
                <a:cubicBezTo>
                  <a:pt x="150055" y="172298"/>
                  <a:pt x="160130" y="166695"/>
                  <a:pt x="169069" y="159544"/>
                </a:cubicBezTo>
                <a:cubicBezTo>
                  <a:pt x="177006" y="153194"/>
                  <a:pt x="184423" y="146132"/>
                  <a:pt x="192881" y="140494"/>
                </a:cubicBezTo>
                <a:cubicBezTo>
                  <a:pt x="269508" y="89410"/>
                  <a:pt x="239117" y="111360"/>
                  <a:pt x="292894" y="80963"/>
                </a:cubicBezTo>
                <a:cubicBezTo>
                  <a:pt x="315587" y="68136"/>
                  <a:pt x="320219" y="62830"/>
                  <a:pt x="345281" y="52388"/>
                </a:cubicBezTo>
                <a:cubicBezTo>
                  <a:pt x="354549" y="48526"/>
                  <a:pt x="364455" y="46388"/>
                  <a:pt x="373856" y="42863"/>
                </a:cubicBezTo>
                <a:cubicBezTo>
                  <a:pt x="383518" y="39240"/>
                  <a:pt x="394176" y="37148"/>
                  <a:pt x="402431" y="30957"/>
                </a:cubicBezTo>
                <a:cubicBezTo>
                  <a:pt x="415194" y="21384"/>
                  <a:pt x="408064" y="24591"/>
                  <a:pt x="423863" y="21432"/>
                </a:cubicBezTo>
                <a:cubicBezTo>
                  <a:pt x="426244" y="19844"/>
                  <a:pt x="428326" y="17674"/>
                  <a:pt x="431006" y="16669"/>
                </a:cubicBezTo>
                <a:cubicBezTo>
                  <a:pt x="434796" y="15248"/>
                  <a:pt x="445158" y="17656"/>
                  <a:pt x="442913" y="14288"/>
                </a:cubicBezTo>
                <a:cubicBezTo>
                  <a:pt x="440590" y="10803"/>
                  <a:pt x="412789" y="7603"/>
                  <a:pt x="409575" y="7144"/>
                </a:cubicBezTo>
                <a:cubicBezTo>
                  <a:pt x="403975" y="5278"/>
                  <a:pt x="390109" y="0"/>
                  <a:pt x="383381" y="0"/>
                </a:cubicBezTo>
                <a:cubicBezTo>
                  <a:pt x="380871" y="0"/>
                  <a:pt x="378619" y="1588"/>
                  <a:pt x="376238" y="2382"/>
                </a:cubicBezTo>
                <a:cubicBezTo>
                  <a:pt x="377825" y="19844"/>
                  <a:pt x="379132" y="37334"/>
                  <a:pt x="381000" y="54769"/>
                </a:cubicBezTo>
                <a:cubicBezTo>
                  <a:pt x="381514" y="59570"/>
                  <a:pt x="381854" y="64476"/>
                  <a:pt x="383381" y="69057"/>
                </a:cubicBezTo>
                <a:cubicBezTo>
                  <a:pt x="384286" y="71772"/>
                  <a:pt x="386556" y="73819"/>
                  <a:pt x="388144" y="76200"/>
                </a:cubicBezTo>
                <a:cubicBezTo>
                  <a:pt x="389731" y="82550"/>
                  <a:pt x="391184" y="88935"/>
                  <a:pt x="392906" y="95250"/>
                </a:cubicBezTo>
                <a:cubicBezTo>
                  <a:pt x="394503" y="101107"/>
                  <a:pt x="397994" y="109160"/>
                  <a:pt x="400050" y="114300"/>
                </a:cubicBezTo>
                <a:cubicBezTo>
                  <a:pt x="404019" y="107950"/>
                  <a:pt x="408347" y="101811"/>
                  <a:pt x="411956" y="95250"/>
                </a:cubicBezTo>
                <a:cubicBezTo>
                  <a:pt x="417088" y="85919"/>
                  <a:pt x="426244" y="66675"/>
                  <a:pt x="426244" y="66675"/>
                </a:cubicBezTo>
                <a:cubicBezTo>
                  <a:pt x="427038" y="63500"/>
                  <a:pt x="427915" y="60345"/>
                  <a:pt x="428625" y="57150"/>
                </a:cubicBezTo>
                <a:cubicBezTo>
                  <a:pt x="429503" y="53199"/>
                  <a:pt x="430024" y="49170"/>
                  <a:pt x="431006" y="45244"/>
                </a:cubicBezTo>
                <a:cubicBezTo>
                  <a:pt x="431615" y="42809"/>
                  <a:pt x="431929" y="40143"/>
                  <a:pt x="433388" y="38100"/>
                </a:cubicBezTo>
                <a:cubicBezTo>
                  <a:pt x="444035" y="23194"/>
                  <a:pt x="442913" y="34570"/>
                  <a:pt x="442913" y="23813"/>
                </a:cubicBezTo>
              </a:path>
            </a:pathLst>
          </a:custGeom>
          <a:solidFill>
            <a:schemeClr val="bg2">
              <a:lumMod val="50000"/>
            </a:schemeClr>
          </a:solidFill>
          <a:effectLst>
            <a:glow rad="63500">
              <a:schemeClr val="accent1">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87D18D78-8494-4DA5-85CD-9E8971B80984}"/>
              </a:ext>
            </a:extLst>
          </p:cNvPr>
          <p:cNvSpPr/>
          <p:nvPr/>
        </p:nvSpPr>
        <p:spPr>
          <a:xfrm>
            <a:off x="2468880" y="-53340"/>
            <a:ext cx="1676435" cy="2019300"/>
          </a:xfrm>
          <a:custGeom>
            <a:avLst/>
            <a:gdLst>
              <a:gd name="connsiteX0" fmla="*/ 0 w 1676435"/>
              <a:gd name="connsiteY0" fmla="*/ 2019300 h 2019300"/>
              <a:gd name="connsiteX1" fmla="*/ 22860 w 1676435"/>
              <a:gd name="connsiteY1" fmla="*/ 1897380 h 2019300"/>
              <a:gd name="connsiteX2" fmla="*/ 53340 w 1676435"/>
              <a:gd name="connsiteY2" fmla="*/ 1813560 h 2019300"/>
              <a:gd name="connsiteX3" fmla="*/ 106680 w 1676435"/>
              <a:gd name="connsiteY3" fmla="*/ 1714500 h 2019300"/>
              <a:gd name="connsiteX4" fmla="*/ 190500 w 1676435"/>
              <a:gd name="connsiteY4" fmla="*/ 1615440 h 2019300"/>
              <a:gd name="connsiteX5" fmla="*/ 304800 w 1676435"/>
              <a:gd name="connsiteY5" fmla="*/ 1531620 h 2019300"/>
              <a:gd name="connsiteX6" fmla="*/ 358140 w 1676435"/>
              <a:gd name="connsiteY6" fmla="*/ 1493520 h 2019300"/>
              <a:gd name="connsiteX7" fmla="*/ 426720 w 1676435"/>
              <a:gd name="connsiteY7" fmla="*/ 1440180 h 2019300"/>
              <a:gd name="connsiteX8" fmla="*/ 525780 w 1676435"/>
              <a:gd name="connsiteY8" fmla="*/ 1394460 h 2019300"/>
              <a:gd name="connsiteX9" fmla="*/ 716280 w 1676435"/>
              <a:gd name="connsiteY9" fmla="*/ 1287780 h 2019300"/>
              <a:gd name="connsiteX10" fmla="*/ 800100 w 1676435"/>
              <a:gd name="connsiteY10" fmla="*/ 1234440 h 2019300"/>
              <a:gd name="connsiteX11" fmla="*/ 1021080 w 1676435"/>
              <a:gd name="connsiteY11" fmla="*/ 1112520 h 2019300"/>
              <a:gd name="connsiteX12" fmla="*/ 1074420 w 1676435"/>
              <a:gd name="connsiteY12" fmla="*/ 1082040 h 2019300"/>
              <a:gd name="connsiteX13" fmla="*/ 1242060 w 1676435"/>
              <a:gd name="connsiteY13" fmla="*/ 944880 h 2019300"/>
              <a:gd name="connsiteX14" fmla="*/ 1363980 w 1676435"/>
              <a:gd name="connsiteY14" fmla="*/ 762000 h 2019300"/>
              <a:gd name="connsiteX15" fmla="*/ 1455420 w 1676435"/>
              <a:gd name="connsiteY15" fmla="*/ 563880 h 2019300"/>
              <a:gd name="connsiteX16" fmla="*/ 1493520 w 1676435"/>
              <a:gd name="connsiteY16" fmla="*/ 487680 h 2019300"/>
              <a:gd name="connsiteX17" fmla="*/ 1524000 w 1676435"/>
              <a:gd name="connsiteY17" fmla="*/ 426720 h 2019300"/>
              <a:gd name="connsiteX18" fmla="*/ 1554480 w 1676435"/>
              <a:gd name="connsiteY18" fmla="*/ 327660 h 2019300"/>
              <a:gd name="connsiteX19" fmla="*/ 1592580 w 1676435"/>
              <a:gd name="connsiteY19" fmla="*/ 236220 h 2019300"/>
              <a:gd name="connsiteX20" fmla="*/ 1607820 w 1676435"/>
              <a:gd name="connsiteY20" fmla="*/ 198120 h 2019300"/>
              <a:gd name="connsiteX21" fmla="*/ 1623060 w 1676435"/>
              <a:gd name="connsiteY21" fmla="*/ 167640 h 2019300"/>
              <a:gd name="connsiteX22" fmla="*/ 1638300 w 1676435"/>
              <a:gd name="connsiteY22" fmla="*/ 144780 h 2019300"/>
              <a:gd name="connsiteX23" fmla="*/ 1645920 w 1676435"/>
              <a:gd name="connsiteY23" fmla="*/ 121920 h 2019300"/>
              <a:gd name="connsiteX24" fmla="*/ 1661160 w 1676435"/>
              <a:gd name="connsiteY24" fmla="*/ 83820 h 2019300"/>
              <a:gd name="connsiteX25" fmla="*/ 1668780 w 1676435"/>
              <a:gd name="connsiteY25" fmla="*/ 53340 h 2019300"/>
              <a:gd name="connsiteX26" fmla="*/ 1676400 w 1676435"/>
              <a:gd name="connsiteY26" fmla="*/ 0 h 2019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676435" h="2019300">
                <a:moveTo>
                  <a:pt x="0" y="2019300"/>
                </a:moveTo>
                <a:cubicBezTo>
                  <a:pt x="7620" y="1978660"/>
                  <a:pt x="12483" y="1937405"/>
                  <a:pt x="22860" y="1897380"/>
                </a:cubicBezTo>
                <a:cubicBezTo>
                  <a:pt x="30321" y="1868602"/>
                  <a:pt x="41803" y="1840960"/>
                  <a:pt x="53340" y="1813560"/>
                </a:cubicBezTo>
                <a:cubicBezTo>
                  <a:pt x="62836" y="1791007"/>
                  <a:pt x="90129" y="1738406"/>
                  <a:pt x="106680" y="1714500"/>
                </a:cubicBezTo>
                <a:cubicBezTo>
                  <a:pt x="128831" y="1682504"/>
                  <a:pt x="158725" y="1640860"/>
                  <a:pt x="190500" y="1615440"/>
                </a:cubicBezTo>
                <a:cubicBezTo>
                  <a:pt x="227393" y="1585925"/>
                  <a:pt x="266590" y="1559409"/>
                  <a:pt x="304800" y="1531620"/>
                </a:cubicBezTo>
                <a:cubicBezTo>
                  <a:pt x="322471" y="1518769"/>
                  <a:pt x="340660" y="1506630"/>
                  <a:pt x="358140" y="1493520"/>
                </a:cubicBezTo>
                <a:cubicBezTo>
                  <a:pt x="381308" y="1476144"/>
                  <a:pt x="400425" y="1452316"/>
                  <a:pt x="426720" y="1440180"/>
                </a:cubicBezTo>
                <a:cubicBezTo>
                  <a:pt x="459740" y="1424940"/>
                  <a:pt x="493598" y="1411398"/>
                  <a:pt x="525780" y="1394460"/>
                </a:cubicBezTo>
                <a:cubicBezTo>
                  <a:pt x="590183" y="1360564"/>
                  <a:pt x="654879" y="1326853"/>
                  <a:pt x="716280" y="1287780"/>
                </a:cubicBezTo>
                <a:cubicBezTo>
                  <a:pt x="744220" y="1270000"/>
                  <a:pt x="771390" y="1250948"/>
                  <a:pt x="800100" y="1234440"/>
                </a:cubicBezTo>
                <a:cubicBezTo>
                  <a:pt x="873030" y="1192505"/>
                  <a:pt x="947539" y="1153376"/>
                  <a:pt x="1021080" y="1112520"/>
                </a:cubicBezTo>
                <a:cubicBezTo>
                  <a:pt x="1038981" y="1102575"/>
                  <a:pt x="1058571" y="1095008"/>
                  <a:pt x="1074420" y="1082040"/>
                </a:cubicBezTo>
                <a:cubicBezTo>
                  <a:pt x="1130300" y="1036320"/>
                  <a:pt x="1202010" y="1004954"/>
                  <a:pt x="1242060" y="944880"/>
                </a:cubicBezTo>
                <a:cubicBezTo>
                  <a:pt x="1282700" y="883920"/>
                  <a:pt x="1333278" y="828521"/>
                  <a:pt x="1363980" y="762000"/>
                </a:cubicBezTo>
                <a:cubicBezTo>
                  <a:pt x="1394460" y="695960"/>
                  <a:pt x="1424362" y="629650"/>
                  <a:pt x="1455420" y="563880"/>
                </a:cubicBezTo>
                <a:cubicBezTo>
                  <a:pt x="1467546" y="538201"/>
                  <a:pt x="1480820" y="513080"/>
                  <a:pt x="1493520" y="487680"/>
                </a:cubicBezTo>
                <a:cubicBezTo>
                  <a:pt x="1503680" y="467360"/>
                  <a:pt x="1517759" y="448564"/>
                  <a:pt x="1524000" y="426720"/>
                </a:cubicBezTo>
                <a:cubicBezTo>
                  <a:pt x="1532450" y="397145"/>
                  <a:pt x="1543125" y="356858"/>
                  <a:pt x="1554480" y="327660"/>
                </a:cubicBezTo>
                <a:cubicBezTo>
                  <a:pt x="1566448" y="296885"/>
                  <a:pt x="1580008" y="266753"/>
                  <a:pt x="1592580" y="236220"/>
                </a:cubicBezTo>
                <a:cubicBezTo>
                  <a:pt x="1597788" y="223572"/>
                  <a:pt x="1601703" y="210354"/>
                  <a:pt x="1607820" y="198120"/>
                </a:cubicBezTo>
                <a:cubicBezTo>
                  <a:pt x="1612900" y="187960"/>
                  <a:pt x="1617424" y="177503"/>
                  <a:pt x="1623060" y="167640"/>
                </a:cubicBezTo>
                <a:cubicBezTo>
                  <a:pt x="1627604" y="159689"/>
                  <a:pt x="1634204" y="152971"/>
                  <a:pt x="1638300" y="144780"/>
                </a:cubicBezTo>
                <a:cubicBezTo>
                  <a:pt x="1641892" y="137596"/>
                  <a:pt x="1643100" y="129441"/>
                  <a:pt x="1645920" y="121920"/>
                </a:cubicBezTo>
                <a:cubicBezTo>
                  <a:pt x="1650723" y="109113"/>
                  <a:pt x="1656835" y="96796"/>
                  <a:pt x="1661160" y="83820"/>
                </a:cubicBezTo>
                <a:cubicBezTo>
                  <a:pt x="1664472" y="73885"/>
                  <a:pt x="1666508" y="63563"/>
                  <a:pt x="1668780" y="53340"/>
                </a:cubicBezTo>
                <a:cubicBezTo>
                  <a:pt x="1677396" y="14567"/>
                  <a:pt x="1676400" y="26502"/>
                  <a:pt x="1676400" y="0"/>
                </a:cubicBezTo>
              </a:path>
            </a:pathLst>
          </a:custGeom>
          <a:noFill/>
          <a:ln>
            <a:solidFill>
              <a:schemeClr val="bg1">
                <a:lumMod val="10000"/>
              </a:schemeClr>
            </a:solidFill>
          </a:ln>
          <a:effectLst>
            <a:glow rad="63500">
              <a:schemeClr val="accent4">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 name="Straight Arrow Connector 22">
            <a:extLst>
              <a:ext uri="{FF2B5EF4-FFF2-40B4-BE49-F238E27FC236}">
                <a16:creationId xmlns:a16="http://schemas.microsoft.com/office/drawing/2014/main" id="{DA0C8A83-3933-A3BF-6B2B-64B96C853604}"/>
              </a:ext>
            </a:extLst>
          </p:cNvPr>
          <p:cNvCxnSpPr>
            <a:cxnSpLocks/>
            <a:stCxn id="9" idx="2"/>
            <a:endCxn id="7" idx="6"/>
          </p:cNvCxnSpPr>
          <p:nvPr/>
        </p:nvCxnSpPr>
        <p:spPr>
          <a:xfrm flipH="1">
            <a:off x="2811780" y="3592831"/>
            <a:ext cx="834391" cy="1"/>
          </a:xfrm>
          <a:prstGeom prst="straightConnector1">
            <a:avLst/>
          </a:prstGeom>
          <a:ln w="19050">
            <a:solidFill>
              <a:schemeClr val="bg1">
                <a:lumMod val="10000"/>
              </a:schemeClr>
            </a:solidFill>
            <a:tailEnd type="triangle"/>
          </a:ln>
          <a:effectLst>
            <a:outerShdw blurRad="50800" dist="38100" algn="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6" name="Freeform: Shape 25">
            <a:extLst>
              <a:ext uri="{FF2B5EF4-FFF2-40B4-BE49-F238E27FC236}">
                <a16:creationId xmlns:a16="http://schemas.microsoft.com/office/drawing/2014/main" id="{95394AE5-932D-69BC-1FEF-3A6B2D348ECA}"/>
              </a:ext>
            </a:extLst>
          </p:cNvPr>
          <p:cNvSpPr/>
          <p:nvPr/>
        </p:nvSpPr>
        <p:spPr>
          <a:xfrm>
            <a:off x="4186238" y="1288256"/>
            <a:ext cx="895350" cy="497786"/>
          </a:xfrm>
          <a:custGeom>
            <a:avLst/>
            <a:gdLst>
              <a:gd name="connsiteX0" fmla="*/ 0 w 895350"/>
              <a:gd name="connsiteY0" fmla="*/ 426244 h 497786"/>
              <a:gd name="connsiteX1" fmla="*/ 21431 w 895350"/>
              <a:gd name="connsiteY1" fmla="*/ 383382 h 497786"/>
              <a:gd name="connsiteX2" fmla="*/ 40481 w 895350"/>
              <a:gd name="connsiteY2" fmla="*/ 352425 h 497786"/>
              <a:gd name="connsiteX3" fmla="*/ 80962 w 895350"/>
              <a:gd name="connsiteY3" fmla="*/ 314325 h 497786"/>
              <a:gd name="connsiteX4" fmla="*/ 90487 w 895350"/>
              <a:gd name="connsiteY4" fmla="*/ 304800 h 497786"/>
              <a:gd name="connsiteX5" fmla="*/ 145256 w 895350"/>
              <a:gd name="connsiteY5" fmla="*/ 280988 h 497786"/>
              <a:gd name="connsiteX6" fmla="*/ 178593 w 895350"/>
              <a:gd name="connsiteY6" fmla="*/ 288132 h 497786"/>
              <a:gd name="connsiteX7" fmla="*/ 188118 w 895350"/>
              <a:gd name="connsiteY7" fmla="*/ 297657 h 497786"/>
              <a:gd name="connsiteX8" fmla="*/ 204787 w 895350"/>
              <a:gd name="connsiteY8" fmla="*/ 326232 h 497786"/>
              <a:gd name="connsiteX9" fmla="*/ 216693 w 895350"/>
              <a:gd name="connsiteY9" fmla="*/ 345282 h 497786"/>
              <a:gd name="connsiteX10" fmla="*/ 226218 w 895350"/>
              <a:gd name="connsiteY10" fmla="*/ 369094 h 497786"/>
              <a:gd name="connsiteX11" fmla="*/ 235743 w 895350"/>
              <a:gd name="connsiteY11" fmla="*/ 395288 h 497786"/>
              <a:gd name="connsiteX12" fmla="*/ 247650 w 895350"/>
              <a:gd name="connsiteY12" fmla="*/ 411957 h 497786"/>
              <a:gd name="connsiteX13" fmla="*/ 252412 w 895350"/>
              <a:gd name="connsiteY13" fmla="*/ 426244 h 497786"/>
              <a:gd name="connsiteX14" fmla="*/ 266700 w 895350"/>
              <a:gd name="connsiteY14" fmla="*/ 445294 h 497786"/>
              <a:gd name="connsiteX15" fmla="*/ 304800 w 895350"/>
              <a:gd name="connsiteY15" fmla="*/ 483394 h 497786"/>
              <a:gd name="connsiteX16" fmla="*/ 359568 w 895350"/>
              <a:gd name="connsiteY16" fmla="*/ 492919 h 497786"/>
              <a:gd name="connsiteX17" fmla="*/ 416718 w 895350"/>
              <a:gd name="connsiteY17" fmla="*/ 485775 h 497786"/>
              <a:gd name="connsiteX18" fmla="*/ 440531 w 895350"/>
              <a:gd name="connsiteY18" fmla="*/ 469107 h 497786"/>
              <a:gd name="connsiteX19" fmla="*/ 497681 w 895350"/>
              <a:gd name="connsiteY19" fmla="*/ 354807 h 497786"/>
              <a:gd name="connsiteX20" fmla="*/ 533400 w 895350"/>
              <a:gd name="connsiteY20" fmla="*/ 221457 h 497786"/>
              <a:gd name="connsiteX21" fmla="*/ 566737 w 895350"/>
              <a:gd name="connsiteY21" fmla="*/ 111919 h 497786"/>
              <a:gd name="connsiteX22" fmla="*/ 623887 w 895350"/>
              <a:gd name="connsiteY22" fmla="*/ 28575 h 497786"/>
              <a:gd name="connsiteX23" fmla="*/ 681037 w 895350"/>
              <a:gd name="connsiteY23" fmla="*/ 0 h 497786"/>
              <a:gd name="connsiteX24" fmla="*/ 707231 w 895350"/>
              <a:gd name="connsiteY24" fmla="*/ 7144 h 497786"/>
              <a:gd name="connsiteX25" fmla="*/ 726281 w 895350"/>
              <a:gd name="connsiteY25" fmla="*/ 61913 h 497786"/>
              <a:gd name="connsiteX26" fmla="*/ 731043 w 895350"/>
              <a:gd name="connsiteY26" fmla="*/ 114300 h 497786"/>
              <a:gd name="connsiteX27" fmla="*/ 735806 w 895350"/>
              <a:gd name="connsiteY27" fmla="*/ 240507 h 497786"/>
              <a:gd name="connsiteX28" fmla="*/ 747712 w 895350"/>
              <a:gd name="connsiteY28" fmla="*/ 361950 h 497786"/>
              <a:gd name="connsiteX29" fmla="*/ 762000 w 895350"/>
              <a:gd name="connsiteY29" fmla="*/ 411957 h 497786"/>
              <a:gd name="connsiteX30" fmla="*/ 783431 w 895350"/>
              <a:gd name="connsiteY30" fmla="*/ 450057 h 497786"/>
              <a:gd name="connsiteX31" fmla="*/ 790575 w 895350"/>
              <a:gd name="connsiteY31" fmla="*/ 459582 h 497786"/>
              <a:gd name="connsiteX32" fmla="*/ 812006 w 895350"/>
              <a:gd name="connsiteY32" fmla="*/ 476250 h 497786"/>
              <a:gd name="connsiteX33" fmla="*/ 831056 w 895350"/>
              <a:gd name="connsiteY33" fmla="*/ 492919 h 497786"/>
              <a:gd name="connsiteX34" fmla="*/ 840581 w 895350"/>
              <a:gd name="connsiteY34" fmla="*/ 495300 h 497786"/>
              <a:gd name="connsiteX35" fmla="*/ 895350 w 895350"/>
              <a:gd name="connsiteY35" fmla="*/ 497682 h 497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895350" h="497786">
                <a:moveTo>
                  <a:pt x="0" y="426244"/>
                </a:moveTo>
                <a:cubicBezTo>
                  <a:pt x="9054" y="405114"/>
                  <a:pt x="7548" y="407180"/>
                  <a:pt x="21431" y="383382"/>
                </a:cubicBezTo>
                <a:cubicBezTo>
                  <a:pt x="27536" y="372916"/>
                  <a:pt x="32960" y="361925"/>
                  <a:pt x="40481" y="352425"/>
                </a:cubicBezTo>
                <a:cubicBezTo>
                  <a:pt x="57584" y="330821"/>
                  <a:pt x="63955" y="329632"/>
                  <a:pt x="80962" y="314325"/>
                </a:cubicBezTo>
                <a:cubicBezTo>
                  <a:pt x="84299" y="311321"/>
                  <a:pt x="86637" y="307110"/>
                  <a:pt x="90487" y="304800"/>
                </a:cubicBezTo>
                <a:cubicBezTo>
                  <a:pt x="119990" y="287098"/>
                  <a:pt x="120536" y="288050"/>
                  <a:pt x="145256" y="280988"/>
                </a:cubicBezTo>
                <a:cubicBezTo>
                  <a:pt x="156368" y="283369"/>
                  <a:pt x="168001" y="284013"/>
                  <a:pt x="178593" y="288132"/>
                </a:cubicBezTo>
                <a:cubicBezTo>
                  <a:pt x="182778" y="289759"/>
                  <a:pt x="185313" y="294151"/>
                  <a:pt x="188118" y="297657"/>
                </a:cubicBezTo>
                <a:cubicBezTo>
                  <a:pt x="199573" y="311975"/>
                  <a:pt x="196036" y="310917"/>
                  <a:pt x="204787" y="326232"/>
                </a:cubicBezTo>
                <a:cubicBezTo>
                  <a:pt x="208502" y="332734"/>
                  <a:pt x="213344" y="338584"/>
                  <a:pt x="216693" y="345282"/>
                </a:cubicBezTo>
                <a:cubicBezTo>
                  <a:pt x="220516" y="352928"/>
                  <a:pt x="223175" y="361105"/>
                  <a:pt x="226218" y="369094"/>
                </a:cubicBezTo>
                <a:cubicBezTo>
                  <a:pt x="229525" y="377776"/>
                  <a:pt x="231588" y="386978"/>
                  <a:pt x="235743" y="395288"/>
                </a:cubicBezTo>
                <a:cubicBezTo>
                  <a:pt x="238797" y="401395"/>
                  <a:pt x="243681" y="406401"/>
                  <a:pt x="247650" y="411957"/>
                </a:cubicBezTo>
                <a:cubicBezTo>
                  <a:pt x="249237" y="416719"/>
                  <a:pt x="249921" y="421886"/>
                  <a:pt x="252412" y="426244"/>
                </a:cubicBezTo>
                <a:cubicBezTo>
                  <a:pt x="256350" y="433136"/>
                  <a:pt x="262086" y="438835"/>
                  <a:pt x="266700" y="445294"/>
                </a:cubicBezTo>
                <a:cubicBezTo>
                  <a:pt x="277214" y="460014"/>
                  <a:pt x="284582" y="477328"/>
                  <a:pt x="304800" y="483394"/>
                </a:cubicBezTo>
                <a:cubicBezTo>
                  <a:pt x="338525" y="493512"/>
                  <a:pt x="320350" y="489902"/>
                  <a:pt x="359568" y="492919"/>
                </a:cubicBezTo>
                <a:cubicBezTo>
                  <a:pt x="378618" y="490538"/>
                  <a:pt x="398300" y="491192"/>
                  <a:pt x="416718" y="485775"/>
                </a:cubicBezTo>
                <a:cubicBezTo>
                  <a:pt x="426013" y="483041"/>
                  <a:pt x="433680" y="475958"/>
                  <a:pt x="440531" y="469107"/>
                </a:cubicBezTo>
                <a:cubicBezTo>
                  <a:pt x="465771" y="443868"/>
                  <a:pt x="492728" y="373299"/>
                  <a:pt x="497681" y="354807"/>
                </a:cubicBezTo>
                <a:cubicBezTo>
                  <a:pt x="509587" y="310357"/>
                  <a:pt x="521247" y="265840"/>
                  <a:pt x="533400" y="221457"/>
                </a:cubicBezTo>
                <a:cubicBezTo>
                  <a:pt x="535895" y="212343"/>
                  <a:pt x="558623" y="129770"/>
                  <a:pt x="566737" y="111919"/>
                </a:cubicBezTo>
                <a:cubicBezTo>
                  <a:pt x="575754" y="92081"/>
                  <a:pt x="612170" y="40292"/>
                  <a:pt x="623887" y="28575"/>
                </a:cubicBezTo>
                <a:cubicBezTo>
                  <a:pt x="639264" y="13198"/>
                  <a:pt x="661470" y="7115"/>
                  <a:pt x="681037" y="0"/>
                </a:cubicBezTo>
                <a:cubicBezTo>
                  <a:pt x="689768" y="2381"/>
                  <a:pt x="699933" y="1792"/>
                  <a:pt x="707231" y="7144"/>
                </a:cubicBezTo>
                <a:cubicBezTo>
                  <a:pt x="715953" y="13540"/>
                  <a:pt x="725884" y="60426"/>
                  <a:pt x="726281" y="61913"/>
                </a:cubicBezTo>
                <a:cubicBezTo>
                  <a:pt x="727868" y="79375"/>
                  <a:pt x="730109" y="96791"/>
                  <a:pt x="731043" y="114300"/>
                </a:cubicBezTo>
                <a:cubicBezTo>
                  <a:pt x="733285" y="156339"/>
                  <a:pt x="732979" y="198503"/>
                  <a:pt x="735806" y="240507"/>
                </a:cubicBezTo>
                <a:cubicBezTo>
                  <a:pt x="738538" y="281090"/>
                  <a:pt x="742667" y="321589"/>
                  <a:pt x="747712" y="361950"/>
                </a:cubicBezTo>
                <a:cubicBezTo>
                  <a:pt x="749199" y="373844"/>
                  <a:pt x="755737" y="399431"/>
                  <a:pt x="762000" y="411957"/>
                </a:cubicBezTo>
                <a:cubicBezTo>
                  <a:pt x="768516" y="424990"/>
                  <a:pt x="774688" y="438400"/>
                  <a:pt x="783431" y="450057"/>
                </a:cubicBezTo>
                <a:cubicBezTo>
                  <a:pt x="785812" y="453232"/>
                  <a:pt x="787649" y="456900"/>
                  <a:pt x="790575" y="459582"/>
                </a:cubicBezTo>
                <a:cubicBezTo>
                  <a:pt x="797246" y="465697"/>
                  <a:pt x="806576" y="469010"/>
                  <a:pt x="812006" y="476250"/>
                </a:cubicBezTo>
                <a:cubicBezTo>
                  <a:pt x="819629" y="486414"/>
                  <a:pt x="818427" y="487306"/>
                  <a:pt x="831056" y="492919"/>
                </a:cubicBezTo>
                <a:cubicBezTo>
                  <a:pt x="834047" y="494248"/>
                  <a:pt x="837337" y="494867"/>
                  <a:pt x="840581" y="495300"/>
                </a:cubicBezTo>
                <a:cubicBezTo>
                  <a:pt x="864913" y="498545"/>
                  <a:pt x="870336" y="497682"/>
                  <a:pt x="895350" y="497682"/>
                </a:cubicBezTo>
              </a:path>
            </a:pathLst>
          </a:custGeom>
          <a:noFill/>
          <a:ln>
            <a:solidFill>
              <a:schemeClr val="accent3">
                <a:lumMod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Shape 26">
            <a:extLst>
              <a:ext uri="{FF2B5EF4-FFF2-40B4-BE49-F238E27FC236}">
                <a16:creationId xmlns:a16="http://schemas.microsoft.com/office/drawing/2014/main" id="{7AE8AEDE-9312-8934-389E-EC9AF94DE367}"/>
              </a:ext>
            </a:extLst>
          </p:cNvPr>
          <p:cNvSpPr/>
          <p:nvPr/>
        </p:nvSpPr>
        <p:spPr>
          <a:xfrm>
            <a:off x="5238750" y="1100138"/>
            <a:ext cx="1047750" cy="688181"/>
          </a:xfrm>
          <a:custGeom>
            <a:avLst/>
            <a:gdLst>
              <a:gd name="connsiteX0" fmla="*/ 0 w 1047750"/>
              <a:gd name="connsiteY0" fmla="*/ 688181 h 688181"/>
              <a:gd name="connsiteX1" fmla="*/ 38100 w 1047750"/>
              <a:gd name="connsiteY1" fmla="*/ 685800 h 688181"/>
              <a:gd name="connsiteX2" fmla="*/ 83344 w 1047750"/>
              <a:gd name="connsiteY2" fmla="*/ 678656 h 688181"/>
              <a:gd name="connsiteX3" fmla="*/ 114300 w 1047750"/>
              <a:gd name="connsiteY3" fmla="*/ 664368 h 688181"/>
              <a:gd name="connsiteX4" fmla="*/ 128588 w 1047750"/>
              <a:gd name="connsiteY4" fmla="*/ 654843 h 688181"/>
              <a:gd name="connsiteX5" fmla="*/ 176213 w 1047750"/>
              <a:gd name="connsiteY5" fmla="*/ 590550 h 688181"/>
              <a:gd name="connsiteX6" fmla="*/ 192881 w 1047750"/>
              <a:gd name="connsiteY6" fmla="*/ 559593 h 688181"/>
              <a:gd name="connsiteX7" fmla="*/ 202406 w 1047750"/>
              <a:gd name="connsiteY7" fmla="*/ 526256 h 688181"/>
              <a:gd name="connsiteX8" fmla="*/ 211931 w 1047750"/>
              <a:gd name="connsiteY8" fmla="*/ 464343 h 688181"/>
              <a:gd name="connsiteX9" fmla="*/ 230981 w 1047750"/>
              <a:gd name="connsiteY9" fmla="*/ 376237 h 688181"/>
              <a:gd name="connsiteX10" fmla="*/ 280988 w 1047750"/>
              <a:gd name="connsiteY10" fmla="*/ 309562 h 688181"/>
              <a:gd name="connsiteX11" fmla="*/ 292894 w 1047750"/>
              <a:gd name="connsiteY11" fmla="*/ 302418 h 688181"/>
              <a:gd name="connsiteX12" fmla="*/ 333375 w 1047750"/>
              <a:gd name="connsiteY12" fmla="*/ 309562 h 688181"/>
              <a:gd name="connsiteX13" fmla="*/ 340519 w 1047750"/>
              <a:gd name="connsiteY13" fmla="*/ 319087 h 688181"/>
              <a:gd name="connsiteX14" fmla="*/ 354806 w 1047750"/>
              <a:gd name="connsiteY14" fmla="*/ 364331 h 688181"/>
              <a:gd name="connsiteX15" fmla="*/ 381000 w 1047750"/>
              <a:gd name="connsiteY15" fmla="*/ 397668 h 688181"/>
              <a:gd name="connsiteX16" fmla="*/ 411956 w 1047750"/>
              <a:gd name="connsiteY16" fmla="*/ 411956 h 688181"/>
              <a:gd name="connsiteX17" fmla="*/ 433388 w 1047750"/>
              <a:gd name="connsiteY17" fmla="*/ 414337 h 688181"/>
              <a:gd name="connsiteX18" fmla="*/ 459581 w 1047750"/>
              <a:gd name="connsiteY18" fmla="*/ 404812 h 688181"/>
              <a:gd name="connsiteX19" fmla="*/ 478631 w 1047750"/>
              <a:gd name="connsiteY19" fmla="*/ 388143 h 688181"/>
              <a:gd name="connsiteX20" fmla="*/ 511969 w 1047750"/>
              <a:gd name="connsiteY20" fmla="*/ 328612 h 688181"/>
              <a:gd name="connsiteX21" fmla="*/ 521494 w 1047750"/>
              <a:gd name="connsiteY21" fmla="*/ 285750 h 688181"/>
              <a:gd name="connsiteX22" fmla="*/ 628650 w 1047750"/>
              <a:gd name="connsiteY22" fmla="*/ 78581 h 688181"/>
              <a:gd name="connsiteX23" fmla="*/ 642938 w 1047750"/>
              <a:gd name="connsiteY23" fmla="*/ 45243 h 688181"/>
              <a:gd name="connsiteX24" fmla="*/ 654844 w 1047750"/>
              <a:gd name="connsiteY24" fmla="*/ 28575 h 688181"/>
              <a:gd name="connsiteX25" fmla="*/ 683419 w 1047750"/>
              <a:gd name="connsiteY25" fmla="*/ 0 h 688181"/>
              <a:gd name="connsiteX26" fmla="*/ 838200 w 1047750"/>
              <a:gd name="connsiteY26" fmla="*/ 7143 h 688181"/>
              <a:gd name="connsiteX27" fmla="*/ 871538 w 1047750"/>
              <a:gd name="connsiteY27" fmla="*/ 26193 h 688181"/>
              <a:gd name="connsiteX28" fmla="*/ 935831 w 1047750"/>
              <a:gd name="connsiteY28" fmla="*/ 59531 h 688181"/>
              <a:gd name="connsiteX29" fmla="*/ 959644 w 1047750"/>
              <a:gd name="connsiteY29" fmla="*/ 73818 h 688181"/>
              <a:gd name="connsiteX30" fmla="*/ 997744 w 1047750"/>
              <a:gd name="connsiteY30" fmla="*/ 88106 h 688181"/>
              <a:gd name="connsiteX31" fmla="*/ 1012031 w 1047750"/>
              <a:gd name="connsiteY31" fmla="*/ 92868 h 688181"/>
              <a:gd name="connsiteX32" fmla="*/ 1026319 w 1047750"/>
              <a:gd name="connsiteY32" fmla="*/ 100012 h 688181"/>
              <a:gd name="connsiteX33" fmla="*/ 1042988 w 1047750"/>
              <a:gd name="connsiteY33" fmla="*/ 107156 h 688181"/>
              <a:gd name="connsiteX34" fmla="*/ 1038225 w 1047750"/>
              <a:gd name="connsiteY34" fmla="*/ 92868 h 688181"/>
              <a:gd name="connsiteX35" fmla="*/ 1033463 w 1047750"/>
              <a:gd name="connsiteY35" fmla="*/ 71437 h 688181"/>
              <a:gd name="connsiteX36" fmla="*/ 1023938 w 1047750"/>
              <a:gd name="connsiteY36" fmla="*/ 26193 h 688181"/>
              <a:gd name="connsiteX37" fmla="*/ 1016794 w 1047750"/>
              <a:gd name="connsiteY37" fmla="*/ 7143 h 688181"/>
              <a:gd name="connsiteX38" fmla="*/ 1009650 w 1047750"/>
              <a:gd name="connsiteY38" fmla="*/ 2381 h 688181"/>
              <a:gd name="connsiteX39" fmla="*/ 997744 w 1047750"/>
              <a:gd name="connsiteY39" fmla="*/ 23812 h 688181"/>
              <a:gd name="connsiteX40" fmla="*/ 985838 w 1047750"/>
              <a:gd name="connsiteY40" fmla="*/ 52387 h 688181"/>
              <a:gd name="connsiteX41" fmla="*/ 971550 w 1047750"/>
              <a:gd name="connsiteY41" fmla="*/ 80962 h 688181"/>
              <a:gd name="connsiteX42" fmla="*/ 959644 w 1047750"/>
              <a:gd name="connsiteY42" fmla="*/ 111918 h 688181"/>
              <a:gd name="connsiteX43" fmla="*/ 952500 w 1047750"/>
              <a:gd name="connsiteY43" fmla="*/ 133350 h 688181"/>
              <a:gd name="connsiteX44" fmla="*/ 942975 w 1047750"/>
              <a:gd name="connsiteY44" fmla="*/ 154781 h 688181"/>
              <a:gd name="connsiteX45" fmla="*/ 938213 w 1047750"/>
              <a:gd name="connsiteY45" fmla="*/ 171450 h 688181"/>
              <a:gd name="connsiteX46" fmla="*/ 1004888 w 1047750"/>
              <a:gd name="connsiteY46" fmla="*/ 147637 h 688181"/>
              <a:gd name="connsiteX47" fmla="*/ 1026319 w 1047750"/>
              <a:gd name="connsiteY47" fmla="*/ 138112 h 688181"/>
              <a:gd name="connsiteX48" fmla="*/ 1035844 w 1047750"/>
              <a:gd name="connsiteY48" fmla="*/ 133350 h 688181"/>
              <a:gd name="connsiteX49" fmla="*/ 1040606 w 1047750"/>
              <a:gd name="connsiteY49" fmla="*/ 126206 h 688181"/>
              <a:gd name="connsiteX50" fmla="*/ 1047750 w 1047750"/>
              <a:gd name="connsiteY50" fmla="*/ 123825 h 68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047750" h="688181">
                <a:moveTo>
                  <a:pt x="0" y="688181"/>
                </a:moveTo>
                <a:cubicBezTo>
                  <a:pt x="12700" y="687387"/>
                  <a:pt x="25419" y="686857"/>
                  <a:pt x="38100" y="685800"/>
                </a:cubicBezTo>
                <a:cubicBezTo>
                  <a:pt x="54158" y="684462"/>
                  <a:pt x="67214" y="681588"/>
                  <a:pt x="83344" y="678656"/>
                </a:cubicBezTo>
                <a:cubicBezTo>
                  <a:pt x="103118" y="671241"/>
                  <a:pt x="99042" y="674077"/>
                  <a:pt x="114300" y="664368"/>
                </a:cubicBezTo>
                <a:cubicBezTo>
                  <a:pt x="119129" y="661295"/>
                  <a:pt x="124420" y="658766"/>
                  <a:pt x="128588" y="654843"/>
                </a:cubicBezTo>
                <a:cubicBezTo>
                  <a:pt x="154881" y="630097"/>
                  <a:pt x="158107" y="622235"/>
                  <a:pt x="176213" y="590550"/>
                </a:cubicBezTo>
                <a:cubicBezTo>
                  <a:pt x="182028" y="580374"/>
                  <a:pt x="188459" y="570447"/>
                  <a:pt x="192881" y="559593"/>
                </a:cubicBezTo>
                <a:cubicBezTo>
                  <a:pt x="197241" y="548890"/>
                  <a:pt x="199231" y="537368"/>
                  <a:pt x="202406" y="526256"/>
                </a:cubicBezTo>
                <a:cubicBezTo>
                  <a:pt x="206585" y="471945"/>
                  <a:pt x="201454" y="518478"/>
                  <a:pt x="211931" y="464343"/>
                </a:cubicBezTo>
                <a:cubicBezTo>
                  <a:pt x="217611" y="434998"/>
                  <a:pt x="219726" y="404374"/>
                  <a:pt x="230981" y="376237"/>
                </a:cubicBezTo>
                <a:cubicBezTo>
                  <a:pt x="241351" y="350311"/>
                  <a:pt x="258310" y="326055"/>
                  <a:pt x="280988" y="309562"/>
                </a:cubicBezTo>
                <a:cubicBezTo>
                  <a:pt x="284731" y="306840"/>
                  <a:pt x="288925" y="304799"/>
                  <a:pt x="292894" y="302418"/>
                </a:cubicBezTo>
                <a:cubicBezTo>
                  <a:pt x="306388" y="304799"/>
                  <a:pt x="320442" y="305035"/>
                  <a:pt x="333375" y="309562"/>
                </a:cubicBezTo>
                <a:cubicBezTo>
                  <a:pt x="337121" y="310873"/>
                  <a:pt x="339163" y="315357"/>
                  <a:pt x="340519" y="319087"/>
                </a:cubicBezTo>
                <a:cubicBezTo>
                  <a:pt x="350783" y="347312"/>
                  <a:pt x="328932" y="328109"/>
                  <a:pt x="354806" y="364331"/>
                </a:cubicBezTo>
                <a:cubicBezTo>
                  <a:pt x="361795" y="374115"/>
                  <a:pt x="372098" y="389575"/>
                  <a:pt x="381000" y="397668"/>
                </a:cubicBezTo>
                <a:cubicBezTo>
                  <a:pt x="387284" y="403380"/>
                  <a:pt x="405332" y="410397"/>
                  <a:pt x="411956" y="411956"/>
                </a:cubicBezTo>
                <a:cubicBezTo>
                  <a:pt x="418953" y="413602"/>
                  <a:pt x="426244" y="413543"/>
                  <a:pt x="433388" y="414337"/>
                </a:cubicBezTo>
                <a:cubicBezTo>
                  <a:pt x="442119" y="411162"/>
                  <a:pt x="451541" y="409467"/>
                  <a:pt x="459581" y="404812"/>
                </a:cubicBezTo>
                <a:cubicBezTo>
                  <a:pt x="466883" y="400584"/>
                  <a:pt x="473025" y="394449"/>
                  <a:pt x="478631" y="388143"/>
                </a:cubicBezTo>
                <a:cubicBezTo>
                  <a:pt x="494726" y="370037"/>
                  <a:pt x="504702" y="351867"/>
                  <a:pt x="511969" y="328612"/>
                </a:cubicBezTo>
                <a:cubicBezTo>
                  <a:pt x="516335" y="314642"/>
                  <a:pt x="515305" y="299013"/>
                  <a:pt x="521494" y="285750"/>
                </a:cubicBezTo>
                <a:cubicBezTo>
                  <a:pt x="554372" y="215297"/>
                  <a:pt x="598023" y="150042"/>
                  <a:pt x="628650" y="78581"/>
                </a:cubicBezTo>
                <a:cubicBezTo>
                  <a:pt x="633413" y="67468"/>
                  <a:pt x="637328" y="55953"/>
                  <a:pt x="642938" y="45243"/>
                </a:cubicBezTo>
                <a:cubicBezTo>
                  <a:pt x="646106" y="39195"/>
                  <a:pt x="650626" y="33944"/>
                  <a:pt x="654844" y="28575"/>
                </a:cubicBezTo>
                <a:cubicBezTo>
                  <a:pt x="668745" y="10882"/>
                  <a:pt x="667254" y="13470"/>
                  <a:pt x="683419" y="0"/>
                </a:cubicBezTo>
                <a:cubicBezTo>
                  <a:pt x="735013" y="2381"/>
                  <a:pt x="787045" y="20"/>
                  <a:pt x="838200" y="7143"/>
                </a:cubicBezTo>
                <a:cubicBezTo>
                  <a:pt x="850877" y="8908"/>
                  <a:pt x="860260" y="20141"/>
                  <a:pt x="871538" y="26193"/>
                </a:cubicBezTo>
                <a:cubicBezTo>
                  <a:pt x="892810" y="37607"/>
                  <a:pt x="914594" y="48052"/>
                  <a:pt x="935831" y="59531"/>
                </a:cubicBezTo>
                <a:cubicBezTo>
                  <a:pt x="943974" y="63933"/>
                  <a:pt x="950862" y="70891"/>
                  <a:pt x="959644" y="73818"/>
                </a:cubicBezTo>
                <a:cubicBezTo>
                  <a:pt x="1012015" y="91276"/>
                  <a:pt x="953919" y="71251"/>
                  <a:pt x="997744" y="88106"/>
                </a:cubicBezTo>
                <a:cubicBezTo>
                  <a:pt x="1002429" y="89908"/>
                  <a:pt x="1007397" y="90937"/>
                  <a:pt x="1012031" y="92868"/>
                </a:cubicBezTo>
                <a:cubicBezTo>
                  <a:pt x="1016946" y="94916"/>
                  <a:pt x="1021484" y="97781"/>
                  <a:pt x="1026319" y="100012"/>
                </a:cubicBezTo>
                <a:cubicBezTo>
                  <a:pt x="1031808" y="102545"/>
                  <a:pt x="1037432" y="104775"/>
                  <a:pt x="1042988" y="107156"/>
                </a:cubicBezTo>
                <a:cubicBezTo>
                  <a:pt x="1041400" y="102393"/>
                  <a:pt x="1039519" y="97719"/>
                  <a:pt x="1038225" y="92868"/>
                </a:cubicBezTo>
                <a:cubicBezTo>
                  <a:pt x="1036339" y="85797"/>
                  <a:pt x="1034996" y="78592"/>
                  <a:pt x="1033463" y="71437"/>
                </a:cubicBezTo>
                <a:cubicBezTo>
                  <a:pt x="1030234" y="56367"/>
                  <a:pt x="1026962" y="41305"/>
                  <a:pt x="1023938" y="26193"/>
                </a:cubicBezTo>
                <a:cubicBezTo>
                  <a:pt x="1022234" y="17677"/>
                  <a:pt x="1022924" y="13273"/>
                  <a:pt x="1016794" y="7143"/>
                </a:cubicBezTo>
                <a:cubicBezTo>
                  <a:pt x="1014770" y="5119"/>
                  <a:pt x="1012031" y="3968"/>
                  <a:pt x="1009650" y="2381"/>
                </a:cubicBezTo>
                <a:cubicBezTo>
                  <a:pt x="1005681" y="9525"/>
                  <a:pt x="1001257" y="16434"/>
                  <a:pt x="997744" y="23812"/>
                </a:cubicBezTo>
                <a:cubicBezTo>
                  <a:pt x="993308" y="33128"/>
                  <a:pt x="990137" y="43007"/>
                  <a:pt x="985838" y="52387"/>
                </a:cubicBezTo>
                <a:cubicBezTo>
                  <a:pt x="981401" y="62068"/>
                  <a:pt x="976313" y="71437"/>
                  <a:pt x="971550" y="80962"/>
                </a:cubicBezTo>
                <a:cubicBezTo>
                  <a:pt x="959721" y="128285"/>
                  <a:pt x="974360" y="77582"/>
                  <a:pt x="959644" y="111918"/>
                </a:cubicBezTo>
                <a:cubicBezTo>
                  <a:pt x="956678" y="118840"/>
                  <a:pt x="955558" y="126469"/>
                  <a:pt x="952500" y="133350"/>
                </a:cubicBezTo>
                <a:cubicBezTo>
                  <a:pt x="949325" y="140494"/>
                  <a:pt x="945720" y="147461"/>
                  <a:pt x="942975" y="154781"/>
                </a:cubicBezTo>
                <a:cubicBezTo>
                  <a:pt x="940946" y="160192"/>
                  <a:pt x="932434" y="171450"/>
                  <a:pt x="938213" y="171450"/>
                </a:cubicBezTo>
                <a:cubicBezTo>
                  <a:pt x="984683" y="171450"/>
                  <a:pt x="979704" y="160229"/>
                  <a:pt x="1004888" y="147637"/>
                </a:cubicBezTo>
                <a:cubicBezTo>
                  <a:pt x="1011880" y="144141"/>
                  <a:pt x="1019221" y="141388"/>
                  <a:pt x="1026319" y="138112"/>
                </a:cubicBezTo>
                <a:cubicBezTo>
                  <a:pt x="1029542" y="136625"/>
                  <a:pt x="1032669" y="134937"/>
                  <a:pt x="1035844" y="133350"/>
                </a:cubicBezTo>
                <a:cubicBezTo>
                  <a:pt x="1037431" y="130969"/>
                  <a:pt x="1038371" y="127994"/>
                  <a:pt x="1040606" y="126206"/>
                </a:cubicBezTo>
                <a:cubicBezTo>
                  <a:pt x="1042566" y="124638"/>
                  <a:pt x="1047750" y="123825"/>
                  <a:pt x="1047750" y="123825"/>
                </a:cubicBezTo>
              </a:path>
            </a:pathLst>
          </a:custGeom>
          <a:noFill/>
          <a:ln>
            <a:solidFill>
              <a:schemeClr val="accent3">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Connector: Curved 28">
            <a:extLst>
              <a:ext uri="{FF2B5EF4-FFF2-40B4-BE49-F238E27FC236}">
                <a16:creationId xmlns:a16="http://schemas.microsoft.com/office/drawing/2014/main" id="{6DD406C1-D6DF-854D-0EF0-D5309560988D}"/>
              </a:ext>
            </a:extLst>
          </p:cNvPr>
          <p:cNvCxnSpPr>
            <a:cxnSpLocks/>
            <a:stCxn id="6" idx="7"/>
            <a:endCxn id="9" idx="3"/>
          </p:cNvCxnSpPr>
          <p:nvPr/>
        </p:nvCxnSpPr>
        <p:spPr>
          <a:xfrm rot="16200000" flipH="1">
            <a:off x="1257730" y="1762946"/>
            <a:ext cx="3058733" cy="2546161"/>
          </a:xfrm>
          <a:prstGeom prst="curvedConnector5">
            <a:avLst>
              <a:gd name="adj1" fmla="val -7474"/>
              <a:gd name="adj2" fmla="val 57063"/>
              <a:gd name="adj3" fmla="val 107474"/>
            </a:avLst>
          </a:prstGeom>
          <a:ln w="19050">
            <a:solidFill>
              <a:schemeClr val="bg1">
                <a:lumMod val="10000"/>
              </a:schemeClr>
            </a:solidFill>
            <a:prstDash val="lgDashDotDot"/>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1" name="Connector: Curved 40">
            <a:extLst>
              <a:ext uri="{FF2B5EF4-FFF2-40B4-BE49-F238E27FC236}">
                <a16:creationId xmlns:a16="http://schemas.microsoft.com/office/drawing/2014/main" id="{C1E06ADA-E599-B813-1A9C-0261A567F8A2}"/>
              </a:ext>
            </a:extLst>
          </p:cNvPr>
          <p:cNvCxnSpPr>
            <a:stCxn id="6" idx="3"/>
            <a:endCxn id="6" idx="2"/>
          </p:cNvCxnSpPr>
          <p:nvPr/>
        </p:nvCxnSpPr>
        <p:spPr>
          <a:xfrm rot="5400000" flipH="1">
            <a:off x="308742" y="2068699"/>
            <a:ext cx="436440" cy="185243"/>
          </a:xfrm>
          <a:prstGeom prst="curvedConnector4">
            <a:avLst>
              <a:gd name="adj1" fmla="val -46432"/>
              <a:gd name="adj2" fmla="val 223405"/>
            </a:avLst>
          </a:prstGeom>
          <a:ln w="19050">
            <a:solidFill>
              <a:schemeClr val="bg1">
                <a:lumMod val="10000"/>
              </a:schemeClr>
            </a:solidFill>
            <a:headEnd type="triangle"/>
            <a:tailEnd type="triangle"/>
          </a:ln>
          <a:effectLst>
            <a:reflection blurRad="6350" stA="50000" endA="300" endPos="55000" dir="5400000" sy="-100000" algn="bl" rotWithShape="0"/>
          </a:effectLst>
        </p:spPr>
        <p:style>
          <a:lnRef idx="1">
            <a:schemeClr val="accent1"/>
          </a:lnRef>
          <a:fillRef idx="0">
            <a:schemeClr val="accent1"/>
          </a:fillRef>
          <a:effectRef idx="0">
            <a:schemeClr val="accent1"/>
          </a:effectRef>
          <a:fontRef idx="minor">
            <a:schemeClr val="tx1"/>
          </a:fontRef>
        </p:style>
      </p:cxnSp>
      <p:sp>
        <p:nvSpPr>
          <p:cNvPr id="43" name="Freeform: Shape 42">
            <a:extLst>
              <a:ext uri="{FF2B5EF4-FFF2-40B4-BE49-F238E27FC236}">
                <a16:creationId xmlns:a16="http://schemas.microsoft.com/office/drawing/2014/main" id="{06BBA6FB-3E5E-9409-0DC0-326D60078143}"/>
              </a:ext>
            </a:extLst>
          </p:cNvPr>
          <p:cNvSpPr/>
          <p:nvPr/>
        </p:nvSpPr>
        <p:spPr>
          <a:xfrm>
            <a:off x="7617324" y="3267152"/>
            <a:ext cx="478115" cy="1106065"/>
          </a:xfrm>
          <a:custGeom>
            <a:avLst/>
            <a:gdLst>
              <a:gd name="connsiteX0" fmla="*/ 7977 w 478115"/>
              <a:gd name="connsiteY0" fmla="*/ 446107 h 1106065"/>
              <a:gd name="connsiteX1" fmla="*/ 26 w 478115"/>
              <a:gd name="connsiteY1" fmla="*/ 406351 h 1106065"/>
              <a:gd name="connsiteX2" fmla="*/ 63636 w 478115"/>
              <a:gd name="connsiteY2" fmla="*/ 80347 h 1106065"/>
              <a:gd name="connsiteX3" fmla="*/ 127246 w 478115"/>
              <a:gd name="connsiteY3" fmla="*/ 8785 h 1106065"/>
              <a:gd name="connsiteX4" fmla="*/ 238565 w 478115"/>
              <a:gd name="connsiteY4" fmla="*/ 834 h 1106065"/>
              <a:gd name="connsiteX5" fmla="*/ 365786 w 478115"/>
              <a:gd name="connsiteY5" fmla="*/ 24688 h 1106065"/>
              <a:gd name="connsiteX6" fmla="*/ 461201 w 478115"/>
              <a:gd name="connsiteY6" fmla="*/ 120104 h 1106065"/>
              <a:gd name="connsiteX7" fmla="*/ 453250 w 478115"/>
              <a:gd name="connsiteY7" fmla="*/ 382497 h 1106065"/>
              <a:gd name="connsiteX8" fmla="*/ 365786 w 478115"/>
              <a:gd name="connsiteY8" fmla="*/ 462010 h 1106065"/>
              <a:gd name="connsiteX9" fmla="*/ 310126 w 478115"/>
              <a:gd name="connsiteY9" fmla="*/ 549474 h 1106065"/>
              <a:gd name="connsiteX10" fmla="*/ 270370 w 478115"/>
              <a:gd name="connsiteY10" fmla="*/ 644890 h 1106065"/>
              <a:gd name="connsiteX11" fmla="*/ 262419 w 478115"/>
              <a:gd name="connsiteY11" fmla="*/ 692598 h 1106065"/>
              <a:gd name="connsiteX12" fmla="*/ 246516 w 478115"/>
              <a:gd name="connsiteY12" fmla="*/ 740305 h 1106065"/>
              <a:gd name="connsiteX13" fmla="*/ 222662 w 478115"/>
              <a:gd name="connsiteY13" fmla="*/ 915234 h 1106065"/>
              <a:gd name="connsiteX14" fmla="*/ 214711 w 478115"/>
              <a:gd name="connsiteY14" fmla="*/ 994747 h 1106065"/>
              <a:gd name="connsiteX15" fmla="*/ 214711 w 478115"/>
              <a:gd name="connsiteY15" fmla="*/ 1090163 h 1106065"/>
              <a:gd name="connsiteX16" fmla="*/ 238565 w 478115"/>
              <a:gd name="connsiteY16" fmla="*/ 1106065 h 1106065"/>
              <a:gd name="connsiteX17" fmla="*/ 246516 w 478115"/>
              <a:gd name="connsiteY17" fmla="*/ 1074260 h 1106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78115" h="1106065">
                <a:moveTo>
                  <a:pt x="7977" y="446107"/>
                </a:moveTo>
                <a:cubicBezTo>
                  <a:pt x="5327" y="432855"/>
                  <a:pt x="-440" y="419857"/>
                  <a:pt x="26" y="406351"/>
                </a:cubicBezTo>
                <a:cubicBezTo>
                  <a:pt x="4138" y="287085"/>
                  <a:pt x="6479" y="186496"/>
                  <a:pt x="63636" y="80347"/>
                </a:cubicBezTo>
                <a:cubicBezTo>
                  <a:pt x="78767" y="52246"/>
                  <a:pt x="98191" y="21992"/>
                  <a:pt x="127246" y="8785"/>
                </a:cubicBezTo>
                <a:cubicBezTo>
                  <a:pt x="161112" y="-6609"/>
                  <a:pt x="201459" y="3484"/>
                  <a:pt x="238565" y="834"/>
                </a:cubicBezTo>
                <a:cubicBezTo>
                  <a:pt x="280972" y="8785"/>
                  <a:pt x="325959" y="8093"/>
                  <a:pt x="365786" y="24688"/>
                </a:cubicBezTo>
                <a:cubicBezTo>
                  <a:pt x="400159" y="39010"/>
                  <a:pt x="437101" y="89978"/>
                  <a:pt x="461201" y="120104"/>
                </a:cubicBezTo>
                <a:cubicBezTo>
                  <a:pt x="477035" y="230942"/>
                  <a:pt x="492850" y="263698"/>
                  <a:pt x="453250" y="382497"/>
                </a:cubicBezTo>
                <a:cubicBezTo>
                  <a:pt x="448566" y="396550"/>
                  <a:pt x="372984" y="454812"/>
                  <a:pt x="365786" y="462010"/>
                </a:cubicBezTo>
                <a:cubicBezTo>
                  <a:pt x="346349" y="481447"/>
                  <a:pt x="320711" y="529816"/>
                  <a:pt x="310126" y="549474"/>
                </a:cubicBezTo>
                <a:cubicBezTo>
                  <a:pt x="282698" y="600412"/>
                  <a:pt x="288199" y="591405"/>
                  <a:pt x="270370" y="644890"/>
                </a:cubicBezTo>
                <a:cubicBezTo>
                  <a:pt x="267720" y="660793"/>
                  <a:pt x="266329" y="676957"/>
                  <a:pt x="262419" y="692598"/>
                </a:cubicBezTo>
                <a:cubicBezTo>
                  <a:pt x="258353" y="708860"/>
                  <a:pt x="248887" y="723711"/>
                  <a:pt x="246516" y="740305"/>
                </a:cubicBezTo>
                <a:cubicBezTo>
                  <a:pt x="216173" y="952707"/>
                  <a:pt x="259734" y="785486"/>
                  <a:pt x="222662" y="915234"/>
                </a:cubicBezTo>
                <a:cubicBezTo>
                  <a:pt x="220012" y="941738"/>
                  <a:pt x="218231" y="968344"/>
                  <a:pt x="214711" y="994747"/>
                </a:cubicBezTo>
                <a:cubicBezTo>
                  <a:pt x="209530" y="1033604"/>
                  <a:pt x="195908" y="1047857"/>
                  <a:pt x="214711" y="1090163"/>
                </a:cubicBezTo>
                <a:cubicBezTo>
                  <a:pt x="218592" y="1098896"/>
                  <a:pt x="230614" y="1100764"/>
                  <a:pt x="238565" y="1106065"/>
                </a:cubicBezTo>
                <a:lnTo>
                  <a:pt x="246516" y="1074260"/>
                </a:ln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Freeform: Shape 44">
            <a:extLst>
              <a:ext uri="{FF2B5EF4-FFF2-40B4-BE49-F238E27FC236}">
                <a16:creationId xmlns:a16="http://schemas.microsoft.com/office/drawing/2014/main" id="{DF07BAC4-9286-53FB-932A-CE2C2ABE592F}"/>
              </a:ext>
            </a:extLst>
          </p:cNvPr>
          <p:cNvSpPr/>
          <p:nvPr/>
        </p:nvSpPr>
        <p:spPr>
          <a:xfrm>
            <a:off x="7792151" y="4476124"/>
            <a:ext cx="159153" cy="170131"/>
          </a:xfrm>
          <a:custGeom>
            <a:avLst/>
            <a:gdLst>
              <a:gd name="connsiteX0" fmla="*/ 71689 w 159153"/>
              <a:gd name="connsiteY0" fmla="*/ 460 h 170131"/>
              <a:gd name="connsiteX1" fmla="*/ 31932 w 159153"/>
              <a:gd name="connsiteY1" fmla="*/ 16363 h 170131"/>
              <a:gd name="connsiteX2" fmla="*/ 127 w 159153"/>
              <a:gd name="connsiteY2" fmla="*/ 87925 h 170131"/>
              <a:gd name="connsiteX3" fmla="*/ 16030 w 159153"/>
              <a:gd name="connsiteY3" fmla="*/ 167438 h 170131"/>
              <a:gd name="connsiteX4" fmla="*/ 143251 w 159153"/>
              <a:gd name="connsiteY4" fmla="*/ 64071 h 170131"/>
              <a:gd name="connsiteX5" fmla="*/ 159153 w 159153"/>
              <a:gd name="connsiteY5" fmla="*/ 32266 h 170131"/>
              <a:gd name="connsiteX6" fmla="*/ 71689 w 159153"/>
              <a:gd name="connsiteY6" fmla="*/ 460 h 170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9153" h="170131">
                <a:moveTo>
                  <a:pt x="71689" y="460"/>
                </a:moveTo>
                <a:cubicBezTo>
                  <a:pt x="50485" y="-2191"/>
                  <a:pt x="42769" y="7074"/>
                  <a:pt x="31932" y="16363"/>
                </a:cubicBezTo>
                <a:cubicBezTo>
                  <a:pt x="25151" y="22176"/>
                  <a:pt x="1763" y="83836"/>
                  <a:pt x="127" y="87925"/>
                </a:cubicBezTo>
                <a:cubicBezTo>
                  <a:pt x="5428" y="114429"/>
                  <a:pt x="-10814" y="164280"/>
                  <a:pt x="16030" y="167438"/>
                </a:cubicBezTo>
                <a:cubicBezTo>
                  <a:pt x="155730" y="183873"/>
                  <a:pt x="123910" y="122093"/>
                  <a:pt x="143251" y="64071"/>
                </a:cubicBezTo>
                <a:cubicBezTo>
                  <a:pt x="146999" y="52826"/>
                  <a:pt x="153852" y="42868"/>
                  <a:pt x="159153" y="32266"/>
                </a:cubicBezTo>
                <a:cubicBezTo>
                  <a:pt x="115452" y="3131"/>
                  <a:pt x="92893" y="3111"/>
                  <a:pt x="71689" y="460"/>
                </a:cubicBezTo>
                <a:close/>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Isosceles Triangle 46">
            <a:extLst>
              <a:ext uri="{FF2B5EF4-FFF2-40B4-BE49-F238E27FC236}">
                <a16:creationId xmlns:a16="http://schemas.microsoft.com/office/drawing/2014/main" id="{93BC791B-37F1-E419-CD62-5104B750896C}"/>
              </a:ext>
            </a:extLst>
          </p:cNvPr>
          <p:cNvSpPr/>
          <p:nvPr/>
        </p:nvSpPr>
        <p:spPr>
          <a:xfrm>
            <a:off x="151074" y="3689405"/>
            <a:ext cx="2476809" cy="1258894"/>
          </a:xfrm>
          <a:custGeom>
            <a:avLst/>
            <a:gdLst>
              <a:gd name="connsiteX0" fmla="*/ 0 w 2476809"/>
              <a:gd name="connsiteY0" fmla="*/ 1258894 h 1258894"/>
              <a:gd name="connsiteX1" fmla="*/ 110724 w 2476809"/>
              <a:gd name="connsiteY1" fmla="*/ 851852 h 1258894"/>
              <a:gd name="connsiteX2" fmla="*/ 231720 w 2476809"/>
              <a:gd name="connsiteY2" fmla="*/ 407042 h 1258894"/>
              <a:gd name="connsiteX3" fmla="*/ 342444 w 2476809"/>
              <a:gd name="connsiteY3" fmla="*/ 0 h 1258894"/>
              <a:gd name="connsiteX4" fmla="*/ 769317 w 2476809"/>
              <a:gd name="connsiteY4" fmla="*/ 251779 h 1258894"/>
              <a:gd name="connsiteX5" fmla="*/ 1174846 w 2476809"/>
              <a:gd name="connsiteY5" fmla="*/ 490969 h 1258894"/>
              <a:gd name="connsiteX6" fmla="*/ 1601719 w 2476809"/>
              <a:gd name="connsiteY6" fmla="*/ 742747 h 1258894"/>
              <a:gd name="connsiteX7" fmla="*/ 1964561 w 2476809"/>
              <a:gd name="connsiteY7" fmla="*/ 956759 h 1258894"/>
              <a:gd name="connsiteX8" fmla="*/ 2476809 w 2476809"/>
              <a:gd name="connsiteY8" fmla="*/ 1258894 h 1258894"/>
              <a:gd name="connsiteX9" fmla="*/ 2055751 w 2476809"/>
              <a:gd name="connsiteY9" fmla="*/ 1258894 h 1258894"/>
              <a:gd name="connsiteX10" fmla="*/ 1560390 w 2476809"/>
              <a:gd name="connsiteY10" fmla="*/ 1258894 h 1258894"/>
              <a:gd name="connsiteX11" fmla="*/ 1139332 w 2476809"/>
              <a:gd name="connsiteY11" fmla="*/ 1258894 h 1258894"/>
              <a:gd name="connsiteX12" fmla="*/ 693507 w 2476809"/>
              <a:gd name="connsiteY12" fmla="*/ 1258894 h 1258894"/>
              <a:gd name="connsiteX13" fmla="*/ 0 w 2476809"/>
              <a:gd name="connsiteY13" fmla="*/ 1258894 h 1258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476809" h="1258894" fill="none" extrusionOk="0">
                <a:moveTo>
                  <a:pt x="0" y="1258894"/>
                </a:moveTo>
                <a:cubicBezTo>
                  <a:pt x="909" y="1109922"/>
                  <a:pt x="78795" y="1031977"/>
                  <a:pt x="110724" y="851852"/>
                </a:cubicBezTo>
                <a:cubicBezTo>
                  <a:pt x="142652" y="671727"/>
                  <a:pt x="205349" y="612200"/>
                  <a:pt x="231720" y="407042"/>
                </a:cubicBezTo>
                <a:cubicBezTo>
                  <a:pt x="258092" y="201884"/>
                  <a:pt x="326587" y="96673"/>
                  <a:pt x="342444" y="0"/>
                </a:cubicBezTo>
                <a:cubicBezTo>
                  <a:pt x="512537" y="41564"/>
                  <a:pt x="602577" y="216471"/>
                  <a:pt x="769317" y="251779"/>
                </a:cubicBezTo>
                <a:cubicBezTo>
                  <a:pt x="936057" y="287087"/>
                  <a:pt x="1017531" y="410604"/>
                  <a:pt x="1174846" y="490969"/>
                </a:cubicBezTo>
                <a:cubicBezTo>
                  <a:pt x="1332161" y="571334"/>
                  <a:pt x="1386402" y="676408"/>
                  <a:pt x="1601719" y="742747"/>
                </a:cubicBezTo>
                <a:cubicBezTo>
                  <a:pt x="1817036" y="809086"/>
                  <a:pt x="1842816" y="898461"/>
                  <a:pt x="1964561" y="956759"/>
                </a:cubicBezTo>
                <a:cubicBezTo>
                  <a:pt x="2086306" y="1015057"/>
                  <a:pt x="2226501" y="1191678"/>
                  <a:pt x="2476809" y="1258894"/>
                </a:cubicBezTo>
                <a:cubicBezTo>
                  <a:pt x="2387985" y="1271866"/>
                  <a:pt x="2186170" y="1224613"/>
                  <a:pt x="2055751" y="1258894"/>
                </a:cubicBezTo>
                <a:cubicBezTo>
                  <a:pt x="1925332" y="1293175"/>
                  <a:pt x="1803390" y="1212916"/>
                  <a:pt x="1560390" y="1258894"/>
                </a:cubicBezTo>
                <a:cubicBezTo>
                  <a:pt x="1317390" y="1304872"/>
                  <a:pt x="1245473" y="1226520"/>
                  <a:pt x="1139332" y="1258894"/>
                </a:cubicBezTo>
                <a:cubicBezTo>
                  <a:pt x="1033191" y="1291268"/>
                  <a:pt x="914407" y="1247738"/>
                  <a:pt x="693507" y="1258894"/>
                </a:cubicBezTo>
                <a:cubicBezTo>
                  <a:pt x="472607" y="1270050"/>
                  <a:pt x="154555" y="1252617"/>
                  <a:pt x="0" y="1258894"/>
                </a:cubicBezTo>
                <a:close/>
              </a:path>
              <a:path w="2476809" h="1258894" stroke="0" extrusionOk="0">
                <a:moveTo>
                  <a:pt x="0" y="1258894"/>
                </a:moveTo>
                <a:cubicBezTo>
                  <a:pt x="24678" y="1164199"/>
                  <a:pt x="107763" y="952545"/>
                  <a:pt x="107299" y="864441"/>
                </a:cubicBezTo>
                <a:cubicBezTo>
                  <a:pt x="106835" y="776337"/>
                  <a:pt x="203290" y="571558"/>
                  <a:pt x="224872" y="432220"/>
                </a:cubicBezTo>
                <a:cubicBezTo>
                  <a:pt x="246454" y="292882"/>
                  <a:pt x="348773" y="121476"/>
                  <a:pt x="342444" y="0"/>
                </a:cubicBezTo>
                <a:cubicBezTo>
                  <a:pt x="446488" y="52311"/>
                  <a:pt x="603842" y="166262"/>
                  <a:pt x="726630" y="226601"/>
                </a:cubicBezTo>
                <a:cubicBezTo>
                  <a:pt x="849418" y="286940"/>
                  <a:pt x="998050" y="404438"/>
                  <a:pt x="1196190" y="503558"/>
                </a:cubicBezTo>
                <a:cubicBezTo>
                  <a:pt x="1394330" y="602678"/>
                  <a:pt x="1423580" y="653774"/>
                  <a:pt x="1623063" y="755336"/>
                </a:cubicBezTo>
                <a:cubicBezTo>
                  <a:pt x="1822545" y="856898"/>
                  <a:pt x="1932031" y="1005291"/>
                  <a:pt x="2071280" y="1019704"/>
                </a:cubicBezTo>
                <a:cubicBezTo>
                  <a:pt x="2210529" y="1034117"/>
                  <a:pt x="2383469" y="1212389"/>
                  <a:pt x="2476809" y="1258894"/>
                </a:cubicBezTo>
                <a:cubicBezTo>
                  <a:pt x="2321518" y="1279831"/>
                  <a:pt x="2121541" y="1214092"/>
                  <a:pt x="2006215" y="1258894"/>
                </a:cubicBezTo>
                <a:cubicBezTo>
                  <a:pt x="1890889" y="1303696"/>
                  <a:pt x="1719684" y="1248024"/>
                  <a:pt x="1585158" y="1258894"/>
                </a:cubicBezTo>
                <a:cubicBezTo>
                  <a:pt x="1450632" y="1269764"/>
                  <a:pt x="1363216" y="1241273"/>
                  <a:pt x="1164100" y="1258894"/>
                </a:cubicBezTo>
                <a:cubicBezTo>
                  <a:pt x="964984" y="1276515"/>
                  <a:pt x="828403" y="1240752"/>
                  <a:pt x="743043" y="1258894"/>
                </a:cubicBezTo>
                <a:cubicBezTo>
                  <a:pt x="657683" y="1277036"/>
                  <a:pt x="257088" y="1204451"/>
                  <a:pt x="0" y="1258894"/>
                </a:cubicBezTo>
                <a:close/>
              </a:path>
            </a:pathLst>
          </a:custGeom>
          <a:ln>
            <a:extLst>
              <a:ext uri="{C807C97D-BFC1-408E-A445-0C87EB9F89A2}">
                <ask:lineSketchStyleProps xmlns:ask="http://schemas.microsoft.com/office/drawing/2018/sketchyshapes" sd="3185637050">
                  <a:prstGeom prst="triangle">
                    <a:avLst>
                      <a:gd name="adj" fmla="val 13826"/>
                    </a:avLst>
                  </a:prstGeom>
                  <ask:type>
                    <ask:lineSketchScribble/>
                  </ask:type>
                </ask:lineSketchStyleProps>
              </a:ext>
            </a:extLst>
          </a:ln>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n-US" b="1" dirty="0">
                <a:solidFill>
                  <a:schemeClr val="accent2"/>
                </a:solidFill>
                <a:latin typeface="Inter" panose="02000503000000020004" pitchFamily="2" charset="0"/>
                <a:ea typeface="Inter" panose="02000503000000020004" pitchFamily="2" charset="0"/>
              </a:rPr>
              <a:t>Previous experience</a:t>
            </a:r>
          </a:p>
        </p:txBody>
      </p:sp>
      <p:sp>
        <p:nvSpPr>
          <p:cNvPr id="49" name="Rectangle: Rounded Corners 48">
            <a:extLst>
              <a:ext uri="{FF2B5EF4-FFF2-40B4-BE49-F238E27FC236}">
                <a16:creationId xmlns:a16="http://schemas.microsoft.com/office/drawing/2014/main" id="{C3EBB662-CE51-BAAE-AB2A-D2E4A309484E}"/>
              </a:ext>
            </a:extLst>
          </p:cNvPr>
          <p:cNvSpPr/>
          <p:nvPr/>
        </p:nvSpPr>
        <p:spPr>
          <a:xfrm>
            <a:off x="4611425" y="146998"/>
            <a:ext cx="1314450" cy="664305"/>
          </a:xfrm>
          <a:custGeom>
            <a:avLst/>
            <a:gdLst>
              <a:gd name="connsiteX0" fmla="*/ 0 w 1314450"/>
              <a:gd name="connsiteY0" fmla="*/ 110720 h 664305"/>
              <a:gd name="connsiteX1" fmla="*/ 110720 w 1314450"/>
              <a:gd name="connsiteY1" fmla="*/ 0 h 664305"/>
              <a:gd name="connsiteX2" fmla="*/ 646295 w 1314450"/>
              <a:gd name="connsiteY2" fmla="*/ 0 h 664305"/>
              <a:gd name="connsiteX3" fmla="*/ 1203730 w 1314450"/>
              <a:gd name="connsiteY3" fmla="*/ 0 h 664305"/>
              <a:gd name="connsiteX4" fmla="*/ 1314450 w 1314450"/>
              <a:gd name="connsiteY4" fmla="*/ 110720 h 664305"/>
              <a:gd name="connsiteX5" fmla="*/ 1314450 w 1314450"/>
              <a:gd name="connsiteY5" fmla="*/ 553585 h 664305"/>
              <a:gd name="connsiteX6" fmla="*/ 1203730 w 1314450"/>
              <a:gd name="connsiteY6" fmla="*/ 664305 h 664305"/>
              <a:gd name="connsiteX7" fmla="*/ 657225 w 1314450"/>
              <a:gd name="connsiteY7" fmla="*/ 664305 h 664305"/>
              <a:gd name="connsiteX8" fmla="*/ 110720 w 1314450"/>
              <a:gd name="connsiteY8" fmla="*/ 664305 h 664305"/>
              <a:gd name="connsiteX9" fmla="*/ 0 w 1314450"/>
              <a:gd name="connsiteY9" fmla="*/ 553585 h 664305"/>
              <a:gd name="connsiteX10" fmla="*/ 0 w 1314450"/>
              <a:gd name="connsiteY10" fmla="*/ 110720 h 664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14450" h="664305" fill="none" extrusionOk="0">
                <a:moveTo>
                  <a:pt x="0" y="110720"/>
                </a:moveTo>
                <a:cubicBezTo>
                  <a:pt x="14623" y="56685"/>
                  <a:pt x="46025" y="-2409"/>
                  <a:pt x="110720" y="0"/>
                </a:cubicBezTo>
                <a:cubicBezTo>
                  <a:pt x="317975" y="-50212"/>
                  <a:pt x="522004" y="14957"/>
                  <a:pt x="646295" y="0"/>
                </a:cubicBezTo>
                <a:cubicBezTo>
                  <a:pt x="770586" y="-14957"/>
                  <a:pt x="1059347" y="14571"/>
                  <a:pt x="1203730" y="0"/>
                </a:cubicBezTo>
                <a:cubicBezTo>
                  <a:pt x="1264517" y="3544"/>
                  <a:pt x="1311964" y="50936"/>
                  <a:pt x="1314450" y="110720"/>
                </a:cubicBezTo>
                <a:cubicBezTo>
                  <a:pt x="1356258" y="272917"/>
                  <a:pt x="1293443" y="457241"/>
                  <a:pt x="1314450" y="553585"/>
                </a:cubicBezTo>
                <a:cubicBezTo>
                  <a:pt x="1310061" y="617925"/>
                  <a:pt x="1282722" y="663507"/>
                  <a:pt x="1203730" y="664305"/>
                </a:cubicBezTo>
                <a:cubicBezTo>
                  <a:pt x="1073903" y="728850"/>
                  <a:pt x="890179" y="608257"/>
                  <a:pt x="657225" y="664305"/>
                </a:cubicBezTo>
                <a:cubicBezTo>
                  <a:pt x="424272" y="720353"/>
                  <a:pt x="298791" y="663121"/>
                  <a:pt x="110720" y="664305"/>
                </a:cubicBezTo>
                <a:cubicBezTo>
                  <a:pt x="63526" y="656583"/>
                  <a:pt x="1681" y="630765"/>
                  <a:pt x="0" y="553585"/>
                </a:cubicBezTo>
                <a:cubicBezTo>
                  <a:pt x="-23080" y="437859"/>
                  <a:pt x="47110" y="221171"/>
                  <a:pt x="0" y="110720"/>
                </a:cubicBezTo>
                <a:close/>
              </a:path>
              <a:path w="1314450" h="664305" stroke="0" extrusionOk="0">
                <a:moveTo>
                  <a:pt x="0" y="110720"/>
                </a:moveTo>
                <a:cubicBezTo>
                  <a:pt x="5834" y="48397"/>
                  <a:pt x="60656" y="6322"/>
                  <a:pt x="110720" y="0"/>
                </a:cubicBezTo>
                <a:cubicBezTo>
                  <a:pt x="282314" y="-55856"/>
                  <a:pt x="393894" y="31080"/>
                  <a:pt x="657225" y="0"/>
                </a:cubicBezTo>
                <a:cubicBezTo>
                  <a:pt x="920557" y="-31080"/>
                  <a:pt x="964163" y="32283"/>
                  <a:pt x="1203730" y="0"/>
                </a:cubicBezTo>
                <a:cubicBezTo>
                  <a:pt x="1280725" y="-4655"/>
                  <a:pt x="1306456" y="48850"/>
                  <a:pt x="1314450" y="110720"/>
                </a:cubicBezTo>
                <a:cubicBezTo>
                  <a:pt x="1358168" y="208034"/>
                  <a:pt x="1312365" y="428362"/>
                  <a:pt x="1314450" y="553585"/>
                </a:cubicBezTo>
                <a:cubicBezTo>
                  <a:pt x="1312591" y="604591"/>
                  <a:pt x="1256287" y="664242"/>
                  <a:pt x="1203730" y="664305"/>
                </a:cubicBezTo>
                <a:cubicBezTo>
                  <a:pt x="1071195" y="697869"/>
                  <a:pt x="934068" y="637456"/>
                  <a:pt x="690015" y="664305"/>
                </a:cubicBezTo>
                <a:cubicBezTo>
                  <a:pt x="445962" y="691154"/>
                  <a:pt x="368890" y="648961"/>
                  <a:pt x="110720" y="664305"/>
                </a:cubicBezTo>
                <a:cubicBezTo>
                  <a:pt x="58676" y="656953"/>
                  <a:pt x="13962" y="614143"/>
                  <a:pt x="0" y="553585"/>
                </a:cubicBezTo>
                <a:cubicBezTo>
                  <a:pt x="-23105" y="443155"/>
                  <a:pt x="47168" y="205051"/>
                  <a:pt x="0" y="110720"/>
                </a:cubicBezTo>
                <a:close/>
              </a:path>
            </a:pathLst>
          </a:custGeom>
          <a:ln>
            <a:extLst>
              <a:ext uri="{C807C97D-BFC1-408E-A445-0C87EB9F89A2}">
                <ask:lineSketchStyleProps xmlns:ask="http://schemas.microsoft.com/office/drawing/2018/sketchyshapes" sd="4294930617">
                  <a:prstGeom prst="roundRect">
                    <a:avLst/>
                  </a:prstGeom>
                  <ask:type>
                    <ask:lineSketchScribble/>
                  </ask:type>
                </ask:lineSketchStyleProps>
              </a:ext>
            </a:extLst>
          </a:ln>
        </p:spPr>
        <p:style>
          <a:lnRef idx="1">
            <a:schemeClr val="accent4"/>
          </a:lnRef>
          <a:fillRef idx="2">
            <a:schemeClr val="accent4"/>
          </a:fillRef>
          <a:effectRef idx="1">
            <a:schemeClr val="accent4"/>
          </a:effectRef>
          <a:fontRef idx="minor">
            <a:schemeClr val="dk1"/>
          </a:fontRef>
        </p:style>
        <p:txBody>
          <a:bodyPr rtlCol="0" anchor="ctr"/>
          <a:lstStyle/>
          <a:p>
            <a:pPr algn="ctr"/>
            <a:r>
              <a:rPr lang="en-US" b="1" dirty="0"/>
              <a:t>Future endeavors</a:t>
            </a:r>
          </a:p>
        </p:txBody>
      </p:sp>
      <p:cxnSp>
        <p:nvCxnSpPr>
          <p:cNvPr id="53" name="Connector: Elbow 52">
            <a:extLst>
              <a:ext uri="{FF2B5EF4-FFF2-40B4-BE49-F238E27FC236}">
                <a16:creationId xmlns:a16="http://schemas.microsoft.com/office/drawing/2014/main" id="{4CC78DE4-F91E-6895-6EE3-76FE70A647CB}"/>
              </a:ext>
            </a:extLst>
          </p:cNvPr>
          <p:cNvCxnSpPr>
            <a:stCxn id="21" idx="14"/>
            <a:endCxn id="49" idx="1"/>
          </p:cNvCxnSpPr>
          <p:nvPr/>
        </p:nvCxnSpPr>
        <p:spPr>
          <a:xfrm flipV="1">
            <a:off x="3832860" y="479151"/>
            <a:ext cx="778565" cy="229509"/>
          </a:xfrm>
          <a:prstGeom prst="bentConnector3">
            <a:avLst/>
          </a:prstGeom>
          <a:ln w="28575">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55" name="Connector: Curved 54">
            <a:extLst>
              <a:ext uri="{FF2B5EF4-FFF2-40B4-BE49-F238E27FC236}">
                <a16:creationId xmlns:a16="http://schemas.microsoft.com/office/drawing/2014/main" id="{B4355D2B-F1C9-D373-7331-39F3B056E129}"/>
              </a:ext>
            </a:extLst>
          </p:cNvPr>
          <p:cNvCxnSpPr>
            <a:stCxn id="10" idx="1"/>
            <a:endCxn id="49" idx="3"/>
          </p:cNvCxnSpPr>
          <p:nvPr/>
        </p:nvCxnSpPr>
        <p:spPr>
          <a:xfrm rot="16200000" flipV="1">
            <a:off x="6086811" y="318216"/>
            <a:ext cx="325759" cy="647629"/>
          </a:xfrm>
          <a:prstGeom prst="curvedConnector4">
            <a:avLst>
              <a:gd name="adj1" fmla="val 70175"/>
              <a:gd name="adj2" fmla="val 77397"/>
            </a:avLst>
          </a:prstGeom>
          <a:ln w="38100">
            <a:tailEnd type="triangle"/>
          </a:ln>
          <a:effectLst>
            <a:glow rad="63500">
              <a:schemeClr val="accent5">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5C51C04E-5B1A-89F0-4CCC-6667F54E4576}"/>
              </a:ext>
            </a:extLst>
          </p:cNvPr>
          <p:cNvCxnSpPr>
            <a:cxnSpLocks/>
            <a:stCxn id="6" idx="1"/>
          </p:cNvCxnSpPr>
          <p:nvPr/>
        </p:nvCxnSpPr>
        <p:spPr>
          <a:xfrm flipH="1" flipV="1">
            <a:off x="10187" y="1219200"/>
            <a:ext cx="609396" cy="287460"/>
          </a:xfrm>
          <a:prstGeom prst="straightConnector1">
            <a:avLst/>
          </a:prstGeom>
          <a:ln>
            <a:solidFill>
              <a:schemeClr val="tx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61" name="Star: 5 Points 60">
            <a:extLst>
              <a:ext uri="{FF2B5EF4-FFF2-40B4-BE49-F238E27FC236}">
                <a16:creationId xmlns:a16="http://schemas.microsoft.com/office/drawing/2014/main" id="{0FA8E6DE-E931-F877-699B-88FD66AB877B}"/>
              </a:ext>
            </a:extLst>
          </p:cNvPr>
          <p:cNvSpPr/>
          <p:nvPr/>
        </p:nvSpPr>
        <p:spPr>
          <a:xfrm>
            <a:off x="731520" y="1219199"/>
            <a:ext cx="312216" cy="287460"/>
          </a:xfrm>
          <a:prstGeom prst="star5">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TextBox 61">
            <a:extLst>
              <a:ext uri="{FF2B5EF4-FFF2-40B4-BE49-F238E27FC236}">
                <a16:creationId xmlns:a16="http://schemas.microsoft.com/office/drawing/2014/main" id="{499C0E17-147B-7EAA-066D-6021BAC5EAE0}"/>
              </a:ext>
            </a:extLst>
          </p:cNvPr>
          <p:cNvSpPr txBox="1"/>
          <p:nvPr/>
        </p:nvSpPr>
        <p:spPr>
          <a:xfrm>
            <a:off x="815331" y="1020961"/>
            <a:ext cx="1218603" cy="307777"/>
          </a:xfrm>
          <a:prstGeom prst="rect">
            <a:avLst/>
          </a:prstGeom>
          <a:noFill/>
        </p:spPr>
        <p:txBody>
          <a:bodyPr wrap="none" rtlCol="0">
            <a:spAutoFit/>
          </a:bodyPr>
          <a:lstStyle/>
          <a:p>
            <a:r>
              <a:rPr lang="en-US" dirty="0"/>
              <a:t>You are here</a:t>
            </a:r>
          </a:p>
        </p:txBody>
      </p:sp>
    </p:spTree>
    <p:extLst>
      <p:ext uri="{BB962C8B-B14F-4D97-AF65-F5344CB8AC3E}">
        <p14:creationId xmlns:p14="http://schemas.microsoft.com/office/powerpoint/2010/main" val="6056789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1"/>
                                        </p:tgtEl>
                                        <p:attrNameLst>
                                          <p:attrName>style.visibility</p:attrName>
                                        </p:attrNameLst>
                                      </p:cBhvr>
                                      <p:to>
                                        <p:strVal val="visible"/>
                                      </p:to>
                                    </p:set>
                                    <p:animEffect transition="in" filter="fade">
                                      <p:cBhvr>
                                        <p:cTn id="7" dur="500"/>
                                        <p:tgtEl>
                                          <p:spTgt spid="6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2"/>
                                        </p:tgtEl>
                                        <p:attrNameLst>
                                          <p:attrName>style.visibility</p:attrName>
                                        </p:attrNameLst>
                                      </p:cBhvr>
                                      <p:to>
                                        <p:strVal val="visible"/>
                                      </p:to>
                                    </p:set>
                                    <p:animEffect transition="in" filter="fade">
                                      <p:cBhvr>
                                        <p:cTn id="10"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animBg="1"/>
      <p:bldP spid="6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Arrow: Down 47">
            <a:extLst>
              <a:ext uri="{FF2B5EF4-FFF2-40B4-BE49-F238E27FC236}">
                <a16:creationId xmlns:a16="http://schemas.microsoft.com/office/drawing/2014/main" id="{6E07D752-D616-D9CF-5731-E63ECFD8E335}"/>
              </a:ext>
            </a:extLst>
          </p:cNvPr>
          <p:cNvSpPr/>
          <p:nvPr/>
        </p:nvSpPr>
        <p:spPr>
          <a:xfrm flipV="1">
            <a:off x="815331" y="2583181"/>
            <a:ext cx="381477" cy="1543545"/>
          </a:xfrm>
          <a:custGeom>
            <a:avLst/>
            <a:gdLst>
              <a:gd name="connsiteX0" fmla="*/ 0 w 381477"/>
              <a:gd name="connsiteY0" fmla="*/ 1289195 h 1543545"/>
              <a:gd name="connsiteX1" fmla="*/ 95369 w 381477"/>
              <a:gd name="connsiteY1" fmla="*/ 1289195 h 1543545"/>
              <a:gd name="connsiteX2" fmla="*/ 95369 w 381477"/>
              <a:gd name="connsiteY2" fmla="*/ 0 h 1543545"/>
              <a:gd name="connsiteX3" fmla="*/ 286108 w 381477"/>
              <a:gd name="connsiteY3" fmla="*/ 0 h 1543545"/>
              <a:gd name="connsiteX4" fmla="*/ 286108 w 381477"/>
              <a:gd name="connsiteY4" fmla="*/ 1289195 h 1543545"/>
              <a:gd name="connsiteX5" fmla="*/ 381477 w 381477"/>
              <a:gd name="connsiteY5" fmla="*/ 1289195 h 1543545"/>
              <a:gd name="connsiteX6" fmla="*/ 190739 w 381477"/>
              <a:gd name="connsiteY6" fmla="*/ 1543545 h 1543545"/>
              <a:gd name="connsiteX7" fmla="*/ 0 w 381477"/>
              <a:gd name="connsiteY7" fmla="*/ 1289195 h 1543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1477" h="1543545" fill="none" extrusionOk="0">
                <a:moveTo>
                  <a:pt x="0" y="1289195"/>
                </a:moveTo>
                <a:cubicBezTo>
                  <a:pt x="15764" y="1283409"/>
                  <a:pt x="64438" y="1291774"/>
                  <a:pt x="95369" y="1289195"/>
                </a:cubicBezTo>
                <a:cubicBezTo>
                  <a:pt x="175401" y="989458"/>
                  <a:pt x="21774" y="320106"/>
                  <a:pt x="95369" y="0"/>
                </a:cubicBezTo>
                <a:cubicBezTo>
                  <a:pt x="118393" y="-3934"/>
                  <a:pt x="211618" y="-7631"/>
                  <a:pt x="286108" y="0"/>
                </a:cubicBezTo>
                <a:cubicBezTo>
                  <a:pt x="361547" y="257341"/>
                  <a:pt x="225878" y="743722"/>
                  <a:pt x="286108" y="1289195"/>
                </a:cubicBezTo>
                <a:cubicBezTo>
                  <a:pt x="317921" y="1283724"/>
                  <a:pt x="349718" y="1296858"/>
                  <a:pt x="381477" y="1289195"/>
                </a:cubicBezTo>
                <a:cubicBezTo>
                  <a:pt x="320920" y="1327666"/>
                  <a:pt x="229485" y="1451125"/>
                  <a:pt x="190739" y="1543545"/>
                </a:cubicBezTo>
                <a:cubicBezTo>
                  <a:pt x="156937" y="1518427"/>
                  <a:pt x="80643" y="1370384"/>
                  <a:pt x="0" y="1289195"/>
                </a:cubicBezTo>
                <a:close/>
              </a:path>
              <a:path w="381477" h="1543545" stroke="0" extrusionOk="0">
                <a:moveTo>
                  <a:pt x="0" y="1289195"/>
                </a:moveTo>
                <a:cubicBezTo>
                  <a:pt x="25588" y="1293292"/>
                  <a:pt x="52173" y="1285239"/>
                  <a:pt x="95369" y="1289195"/>
                </a:cubicBezTo>
                <a:cubicBezTo>
                  <a:pt x="154208" y="978005"/>
                  <a:pt x="97173" y="340377"/>
                  <a:pt x="95369" y="0"/>
                </a:cubicBezTo>
                <a:cubicBezTo>
                  <a:pt x="160848" y="2166"/>
                  <a:pt x="251241" y="12397"/>
                  <a:pt x="286108" y="0"/>
                </a:cubicBezTo>
                <a:cubicBezTo>
                  <a:pt x="317691" y="285668"/>
                  <a:pt x="215539" y="935085"/>
                  <a:pt x="286108" y="1289195"/>
                </a:cubicBezTo>
                <a:cubicBezTo>
                  <a:pt x="328632" y="1297554"/>
                  <a:pt x="353543" y="1295926"/>
                  <a:pt x="381477" y="1289195"/>
                </a:cubicBezTo>
                <a:cubicBezTo>
                  <a:pt x="308412" y="1390949"/>
                  <a:pt x="203421" y="1483686"/>
                  <a:pt x="190739" y="1543545"/>
                </a:cubicBezTo>
                <a:cubicBezTo>
                  <a:pt x="91869" y="1439443"/>
                  <a:pt x="113517" y="1402472"/>
                  <a:pt x="0" y="1289195"/>
                </a:cubicBezTo>
                <a:close/>
              </a:path>
            </a:pathLst>
          </a:custGeom>
          <a:ln>
            <a:extLst>
              <a:ext uri="{C807C97D-BFC1-408E-A445-0C87EB9F89A2}">
                <ask:lineSketchStyleProps xmlns:ask="http://schemas.microsoft.com/office/drawing/2018/sketchyshapes" sd="1002106311">
                  <a:prstGeom prst="downArrow">
                    <a:avLst>
                      <a:gd name="adj1" fmla="val 50000"/>
                      <a:gd name="adj2" fmla="val 66675"/>
                    </a:avLst>
                  </a:prstGeom>
                  <ask:type>
                    <ask:lineSketchCurved/>
                  </ask:type>
                </ask:lineSketchStyleProps>
              </a:ext>
            </a:extLst>
          </a:ln>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n-US"/>
          </a:p>
        </p:txBody>
      </p:sp>
      <p:cxnSp>
        <p:nvCxnSpPr>
          <p:cNvPr id="35" name="Straight Connector 34">
            <a:extLst>
              <a:ext uri="{FF2B5EF4-FFF2-40B4-BE49-F238E27FC236}">
                <a16:creationId xmlns:a16="http://schemas.microsoft.com/office/drawing/2014/main" id="{894C145C-05D2-1F60-C084-B73BFDDE82EF}"/>
              </a:ext>
            </a:extLst>
          </p:cNvPr>
          <p:cNvCxnSpPr>
            <a:cxnSpLocks/>
          </p:cNvCxnSpPr>
          <p:nvPr/>
        </p:nvCxnSpPr>
        <p:spPr>
          <a:xfrm>
            <a:off x="5078465" y="1792421"/>
            <a:ext cx="44046" cy="3427281"/>
          </a:xfrm>
          <a:prstGeom prst="line">
            <a:avLst/>
          </a:prstGeom>
          <a:ln w="19050">
            <a:solidFill>
              <a:schemeClr val="accent3">
                <a:lumMod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13587455-FD95-407E-C933-70D4411608B3}"/>
              </a:ext>
            </a:extLst>
          </p:cNvPr>
          <p:cNvCxnSpPr>
            <a:cxnSpLocks/>
          </p:cNvCxnSpPr>
          <p:nvPr/>
        </p:nvCxnSpPr>
        <p:spPr>
          <a:xfrm>
            <a:off x="5237828" y="1779511"/>
            <a:ext cx="61644" cy="3440191"/>
          </a:xfrm>
          <a:prstGeom prst="line">
            <a:avLst/>
          </a:prstGeom>
          <a:ln w="1905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134C686D-1E02-760E-BE62-061B4B5C80AC}"/>
              </a:ext>
            </a:extLst>
          </p:cNvPr>
          <p:cNvSpPr>
            <a:spLocks noGrp="1"/>
          </p:cNvSpPr>
          <p:nvPr>
            <p:ph type="title"/>
          </p:nvPr>
        </p:nvSpPr>
        <p:spPr/>
        <p:txBody>
          <a:bodyPr>
            <a:noAutofit/>
          </a:bodyPr>
          <a:lstStyle/>
          <a:p>
            <a:r>
              <a:rPr lang="en-US" sz="3200" dirty="0"/>
              <a:t>The Journey</a:t>
            </a:r>
          </a:p>
        </p:txBody>
      </p:sp>
      <p:sp>
        <p:nvSpPr>
          <p:cNvPr id="6" name="Oval 5">
            <a:extLst>
              <a:ext uri="{FF2B5EF4-FFF2-40B4-BE49-F238E27FC236}">
                <a16:creationId xmlns:a16="http://schemas.microsoft.com/office/drawing/2014/main" id="{EA16DAA7-83C1-9446-9F5E-0C50126A703F}"/>
              </a:ext>
            </a:extLst>
          </p:cNvPr>
          <p:cNvSpPr/>
          <p:nvPr/>
        </p:nvSpPr>
        <p:spPr>
          <a:xfrm>
            <a:off x="434340" y="1325880"/>
            <a:ext cx="1264920" cy="1234440"/>
          </a:xfrm>
          <a:custGeom>
            <a:avLst/>
            <a:gdLst>
              <a:gd name="connsiteX0" fmla="*/ 0 w 1264920"/>
              <a:gd name="connsiteY0" fmla="*/ 617220 h 1234440"/>
              <a:gd name="connsiteX1" fmla="*/ 632460 w 1264920"/>
              <a:gd name="connsiteY1" fmla="*/ 0 h 1234440"/>
              <a:gd name="connsiteX2" fmla="*/ 1264920 w 1264920"/>
              <a:gd name="connsiteY2" fmla="*/ 617220 h 1234440"/>
              <a:gd name="connsiteX3" fmla="*/ 632460 w 1264920"/>
              <a:gd name="connsiteY3" fmla="*/ 1234440 h 1234440"/>
              <a:gd name="connsiteX4" fmla="*/ 0 w 1264920"/>
              <a:gd name="connsiteY4" fmla="*/ 617220 h 1234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920" h="1234440" fill="none" extrusionOk="0">
                <a:moveTo>
                  <a:pt x="0" y="617220"/>
                </a:moveTo>
                <a:cubicBezTo>
                  <a:pt x="23120" y="304210"/>
                  <a:pt x="260977" y="-8419"/>
                  <a:pt x="632460" y="0"/>
                </a:cubicBezTo>
                <a:cubicBezTo>
                  <a:pt x="981908" y="-6704"/>
                  <a:pt x="1235474" y="260713"/>
                  <a:pt x="1264920" y="617220"/>
                </a:cubicBezTo>
                <a:cubicBezTo>
                  <a:pt x="1283802" y="900429"/>
                  <a:pt x="1009547" y="1278393"/>
                  <a:pt x="632460" y="1234440"/>
                </a:cubicBezTo>
                <a:cubicBezTo>
                  <a:pt x="293400" y="1287838"/>
                  <a:pt x="9221" y="1006082"/>
                  <a:pt x="0" y="617220"/>
                </a:cubicBezTo>
                <a:close/>
              </a:path>
              <a:path w="1264920" h="1234440" stroke="0" extrusionOk="0">
                <a:moveTo>
                  <a:pt x="0" y="617220"/>
                </a:moveTo>
                <a:cubicBezTo>
                  <a:pt x="40641" y="300198"/>
                  <a:pt x="304440" y="40400"/>
                  <a:pt x="632460" y="0"/>
                </a:cubicBezTo>
                <a:cubicBezTo>
                  <a:pt x="974864" y="-53257"/>
                  <a:pt x="1243377" y="253574"/>
                  <a:pt x="1264920" y="617220"/>
                </a:cubicBezTo>
                <a:cubicBezTo>
                  <a:pt x="1244803" y="910923"/>
                  <a:pt x="991752" y="1268633"/>
                  <a:pt x="632460" y="1234440"/>
                </a:cubicBezTo>
                <a:cubicBezTo>
                  <a:pt x="283586" y="1256087"/>
                  <a:pt x="-3191" y="947413"/>
                  <a:pt x="0" y="617220"/>
                </a:cubicBezTo>
                <a:close/>
              </a:path>
            </a:pathLst>
          </a:custGeom>
          <a:solidFill>
            <a:schemeClr val="tx1"/>
          </a:solidFill>
          <a:ln>
            <a:extLst>
              <a:ext uri="{C807C97D-BFC1-408E-A445-0C87EB9F89A2}">
                <ask:lineSketchStyleProps xmlns:ask="http://schemas.microsoft.com/office/drawing/2018/sketchyshapes" sd="1299278979">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FF"/>
                </a:solidFill>
                <a:latin typeface="Inter" panose="02000503000000020004" pitchFamily="2" charset="0"/>
                <a:ea typeface="Inter" panose="02000503000000020004" pitchFamily="2" charset="0"/>
              </a:rPr>
              <a:t>Web 101</a:t>
            </a:r>
          </a:p>
        </p:txBody>
      </p:sp>
      <p:sp>
        <p:nvSpPr>
          <p:cNvPr id="7" name="Oval 6">
            <a:extLst>
              <a:ext uri="{FF2B5EF4-FFF2-40B4-BE49-F238E27FC236}">
                <a16:creationId xmlns:a16="http://schemas.microsoft.com/office/drawing/2014/main" id="{223687EC-8B64-FD06-42E2-4845C0C6FA04}"/>
              </a:ext>
            </a:extLst>
          </p:cNvPr>
          <p:cNvSpPr/>
          <p:nvPr/>
        </p:nvSpPr>
        <p:spPr>
          <a:xfrm>
            <a:off x="1546860" y="2943226"/>
            <a:ext cx="1264920" cy="1299211"/>
          </a:xfrm>
          <a:custGeom>
            <a:avLst/>
            <a:gdLst>
              <a:gd name="connsiteX0" fmla="*/ 0 w 1264920"/>
              <a:gd name="connsiteY0" fmla="*/ 649606 h 1299211"/>
              <a:gd name="connsiteX1" fmla="*/ 632460 w 1264920"/>
              <a:gd name="connsiteY1" fmla="*/ 0 h 1299211"/>
              <a:gd name="connsiteX2" fmla="*/ 1264920 w 1264920"/>
              <a:gd name="connsiteY2" fmla="*/ 649606 h 1299211"/>
              <a:gd name="connsiteX3" fmla="*/ 632460 w 1264920"/>
              <a:gd name="connsiteY3" fmla="*/ 1299212 h 1299211"/>
              <a:gd name="connsiteX4" fmla="*/ 0 w 1264920"/>
              <a:gd name="connsiteY4" fmla="*/ 649606 h 12992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920" h="1299211" fill="none" extrusionOk="0">
                <a:moveTo>
                  <a:pt x="0" y="649606"/>
                </a:moveTo>
                <a:cubicBezTo>
                  <a:pt x="24430" y="354536"/>
                  <a:pt x="261944" y="27524"/>
                  <a:pt x="632460" y="0"/>
                </a:cubicBezTo>
                <a:cubicBezTo>
                  <a:pt x="942160" y="-32889"/>
                  <a:pt x="1283033" y="294135"/>
                  <a:pt x="1264920" y="649606"/>
                </a:cubicBezTo>
                <a:cubicBezTo>
                  <a:pt x="1260720" y="1001180"/>
                  <a:pt x="987656" y="1243729"/>
                  <a:pt x="632460" y="1299212"/>
                </a:cubicBezTo>
                <a:cubicBezTo>
                  <a:pt x="349213" y="1293983"/>
                  <a:pt x="51425" y="1042394"/>
                  <a:pt x="0" y="649606"/>
                </a:cubicBezTo>
                <a:close/>
              </a:path>
              <a:path w="1264920" h="1299211" stroke="0" extrusionOk="0">
                <a:moveTo>
                  <a:pt x="0" y="649606"/>
                </a:moveTo>
                <a:cubicBezTo>
                  <a:pt x="59248" y="319604"/>
                  <a:pt x="290321" y="52235"/>
                  <a:pt x="632460" y="0"/>
                </a:cubicBezTo>
                <a:cubicBezTo>
                  <a:pt x="999135" y="63650"/>
                  <a:pt x="1266741" y="225878"/>
                  <a:pt x="1264920" y="649606"/>
                </a:cubicBezTo>
                <a:cubicBezTo>
                  <a:pt x="1256679" y="996703"/>
                  <a:pt x="996853" y="1314231"/>
                  <a:pt x="632460" y="1299212"/>
                </a:cubicBezTo>
                <a:cubicBezTo>
                  <a:pt x="291712" y="1323587"/>
                  <a:pt x="2700" y="1041923"/>
                  <a:pt x="0" y="649606"/>
                </a:cubicBezTo>
                <a:close/>
              </a:path>
            </a:pathLst>
          </a:custGeom>
          <a:solidFill>
            <a:schemeClr val="accent2"/>
          </a:solidFill>
          <a:ln>
            <a:extLst>
              <a:ext uri="{C807C97D-BFC1-408E-A445-0C87EB9F89A2}">
                <ask:lineSketchStyleProps xmlns:ask="http://schemas.microsoft.com/office/drawing/2018/sketchyshapes" sd="2050063158">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bg1">
                    <a:lumMod val="10000"/>
                  </a:schemeClr>
                </a:solidFill>
                <a:latin typeface="Inter" panose="02000503000000020004" pitchFamily="2" charset="0"/>
                <a:ea typeface="Inter" panose="02000503000000020004" pitchFamily="2" charset="0"/>
              </a:rPr>
              <a:t>Web 102</a:t>
            </a:r>
          </a:p>
        </p:txBody>
      </p:sp>
      <p:sp>
        <p:nvSpPr>
          <p:cNvPr id="8" name="Oval 7">
            <a:extLst>
              <a:ext uri="{FF2B5EF4-FFF2-40B4-BE49-F238E27FC236}">
                <a16:creationId xmlns:a16="http://schemas.microsoft.com/office/drawing/2014/main" id="{67B84339-E9A2-8677-DDDB-809EE2EE557E}"/>
              </a:ext>
            </a:extLst>
          </p:cNvPr>
          <p:cNvSpPr/>
          <p:nvPr/>
        </p:nvSpPr>
        <p:spPr>
          <a:xfrm>
            <a:off x="2925361" y="1219200"/>
            <a:ext cx="1264920" cy="1234440"/>
          </a:xfrm>
          <a:custGeom>
            <a:avLst/>
            <a:gdLst>
              <a:gd name="connsiteX0" fmla="*/ 0 w 1264920"/>
              <a:gd name="connsiteY0" fmla="*/ 617220 h 1234440"/>
              <a:gd name="connsiteX1" fmla="*/ 632460 w 1264920"/>
              <a:gd name="connsiteY1" fmla="*/ 0 h 1234440"/>
              <a:gd name="connsiteX2" fmla="*/ 1264920 w 1264920"/>
              <a:gd name="connsiteY2" fmla="*/ 617220 h 1234440"/>
              <a:gd name="connsiteX3" fmla="*/ 632460 w 1264920"/>
              <a:gd name="connsiteY3" fmla="*/ 1234440 h 1234440"/>
              <a:gd name="connsiteX4" fmla="*/ 0 w 1264920"/>
              <a:gd name="connsiteY4" fmla="*/ 617220 h 1234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920" h="1234440" fill="none" extrusionOk="0">
                <a:moveTo>
                  <a:pt x="0" y="617220"/>
                </a:moveTo>
                <a:cubicBezTo>
                  <a:pt x="-9317" y="298535"/>
                  <a:pt x="265484" y="-13527"/>
                  <a:pt x="632460" y="0"/>
                </a:cubicBezTo>
                <a:cubicBezTo>
                  <a:pt x="941535" y="53279"/>
                  <a:pt x="1318787" y="258022"/>
                  <a:pt x="1264920" y="617220"/>
                </a:cubicBezTo>
                <a:cubicBezTo>
                  <a:pt x="1281606" y="893145"/>
                  <a:pt x="955844" y="1213559"/>
                  <a:pt x="632460" y="1234440"/>
                </a:cubicBezTo>
                <a:cubicBezTo>
                  <a:pt x="277022" y="1197689"/>
                  <a:pt x="43505" y="1004034"/>
                  <a:pt x="0" y="617220"/>
                </a:cubicBezTo>
                <a:close/>
              </a:path>
              <a:path w="1264920" h="1234440" stroke="0" extrusionOk="0">
                <a:moveTo>
                  <a:pt x="0" y="617220"/>
                </a:moveTo>
                <a:cubicBezTo>
                  <a:pt x="-15159" y="294959"/>
                  <a:pt x="260814" y="56849"/>
                  <a:pt x="632460" y="0"/>
                </a:cubicBezTo>
                <a:cubicBezTo>
                  <a:pt x="972187" y="26857"/>
                  <a:pt x="1263822" y="266488"/>
                  <a:pt x="1264920" y="617220"/>
                </a:cubicBezTo>
                <a:cubicBezTo>
                  <a:pt x="1240618" y="915119"/>
                  <a:pt x="1026120" y="1199374"/>
                  <a:pt x="632460" y="1234440"/>
                </a:cubicBezTo>
                <a:cubicBezTo>
                  <a:pt x="243090" y="1254666"/>
                  <a:pt x="-1111" y="913987"/>
                  <a:pt x="0" y="617220"/>
                </a:cubicBezTo>
                <a:close/>
              </a:path>
            </a:pathLst>
          </a:custGeom>
          <a:solidFill>
            <a:schemeClr val="accent4"/>
          </a:solidFill>
          <a:ln>
            <a:extLst>
              <a:ext uri="{C807C97D-BFC1-408E-A445-0C87EB9F89A2}">
                <ask:lineSketchStyleProps xmlns:ask="http://schemas.microsoft.com/office/drawing/2018/sketchyshapes" sd="2844274618">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FF"/>
                </a:solidFill>
                <a:latin typeface="Inter" panose="02000503000000020004" pitchFamily="2" charset="0"/>
                <a:ea typeface="Inter" panose="02000503000000020004" pitchFamily="2" charset="0"/>
              </a:rPr>
              <a:t>Web 103</a:t>
            </a:r>
          </a:p>
        </p:txBody>
      </p:sp>
      <p:sp>
        <p:nvSpPr>
          <p:cNvPr id="9" name="Oval 8">
            <a:extLst>
              <a:ext uri="{FF2B5EF4-FFF2-40B4-BE49-F238E27FC236}">
                <a16:creationId xmlns:a16="http://schemas.microsoft.com/office/drawing/2014/main" id="{26651D2A-FFCA-1411-CCA4-7267213843B0}"/>
              </a:ext>
            </a:extLst>
          </p:cNvPr>
          <p:cNvSpPr/>
          <p:nvPr/>
        </p:nvSpPr>
        <p:spPr>
          <a:xfrm>
            <a:off x="3646171" y="2217421"/>
            <a:ext cx="2827020" cy="2750820"/>
          </a:xfrm>
          <a:custGeom>
            <a:avLst/>
            <a:gdLst>
              <a:gd name="connsiteX0" fmla="*/ 0 w 2827020"/>
              <a:gd name="connsiteY0" fmla="*/ 1375410 h 2750820"/>
              <a:gd name="connsiteX1" fmla="*/ 1413510 w 2827020"/>
              <a:gd name="connsiteY1" fmla="*/ 0 h 2750820"/>
              <a:gd name="connsiteX2" fmla="*/ 2827020 w 2827020"/>
              <a:gd name="connsiteY2" fmla="*/ 1375410 h 2750820"/>
              <a:gd name="connsiteX3" fmla="*/ 1413510 w 2827020"/>
              <a:gd name="connsiteY3" fmla="*/ 2750820 h 2750820"/>
              <a:gd name="connsiteX4" fmla="*/ 0 w 2827020"/>
              <a:gd name="connsiteY4" fmla="*/ 1375410 h 2750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7020" h="2750820" fill="none" extrusionOk="0">
                <a:moveTo>
                  <a:pt x="0" y="1375410"/>
                </a:moveTo>
                <a:cubicBezTo>
                  <a:pt x="89378" y="632394"/>
                  <a:pt x="655809" y="-12884"/>
                  <a:pt x="1413510" y="0"/>
                </a:cubicBezTo>
                <a:cubicBezTo>
                  <a:pt x="2161590" y="-27201"/>
                  <a:pt x="2831483" y="603725"/>
                  <a:pt x="2827020" y="1375410"/>
                </a:cubicBezTo>
                <a:cubicBezTo>
                  <a:pt x="2822940" y="2145668"/>
                  <a:pt x="2240745" y="2610311"/>
                  <a:pt x="1413510" y="2750820"/>
                </a:cubicBezTo>
                <a:cubicBezTo>
                  <a:pt x="516166" y="2818372"/>
                  <a:pt x="-71664" y="2045115"/>
                  <a:pt x="0" y="1375410"/>
                </a:cubicBezTo>
                <a:close/>
              </a:path>
              <a:path w="2827020" h="2750820" stroke="0" extrusionOk="0">
                <a:moveTo>
                  <a:pt x="0" y="1375410"/>
                </a:moveTo>
                <a:cubicBezTo>
                  <a:pt x="-9314" y="663745"/>
                  <a:pt x="735291" y="61217"/>
                  <a:pt x="1413510" y="0"/>
                </a:cubicBezTo>
                <a:cubicBezTo>
                  <a:pt x="2152222" y="-3661"/>
                  <a:pt x="2686507" y="615315"/>
                  <a:pt x="2827020" y="1375410"/>
                </a:cubicBezTo>
                <a:cubicBezTo>
                  <a:pt x="2869632" y="2182896"/>
                  <a:pt x="2194049" y="2734892"/>
                  <a:pt x="1413510" y="2750820"/>
                </a:cubicBezTo>
                <a:cubicBezTo>
                  <a:pt x="731266" y="2704368"/>
                  <a:pt x="-135071" y="2203635"/>
                  <a:pt x="0" y="1375410"/>
                </a:cubicBezTo>
                <a:close/>
              </a:path>
            </a:pathLst>
          </a:custGeom>
          <a:solidFill>
            <a:schemeClr val="accent6"/>
          </a:solidFill>
          <a:ln>
            <a:extLst>
              <a:ext uri="{C807C97D-BFC1-408E-A445-0C87EB9F89A2}">
                <ask:lineSketchStyleProps xmlns:ask="http://schemas.microsoft.com/office/drawing/2018/sketchyshapes" sd="2864213988">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FF"/>
                </a:solidFill>
                <a:latin typeface="Inter" panose="02000503000000020004" pitchFamily="2" charset="0"/>
                <a:ea typeface="Inter" panose="02000503000000020004" pitchFamily="2" charset="0"/>
              </a:rPr>
              <a:t>Hyland Hackathon</a:t>
            </a:r>
          </a:p>
        </p:txBody>
      </p:sp>
      <p:sp>
        <p:nvSpPr>
          <p:cNvPr id="10" name="Oval 9">
            <a:extLst>
              <a:ext uri="{FF2B5EF4-FFF2-40B4-BE49-F238E27FC236}">
                <a16:creationId xmlns:a16="http://schemas.microsoft.com/office/drawing/2014/main" id="{CABEF8E8-1045-56AC-A95B-F7DAA2D7FAD1}"/>
              </a:ext>
            </a:extLst>
          </p:cNvPr>
          <p:cNvSpPr/>
          <p:nvPr/>
        </p:nvSpPr>
        <p:spPr>
          <a:xfrm>
            <a:off x="6218640" y="445025"/>
            <a:ext cx="2423160" cy="2457451"/>
          </a:xfrm>
          <a:custGeom>
            <a:avLst/>
            <a:gdLst>
              <a:gd name="connsiteX0" fmla="*/ 0 w 2423160"/>
              <a:gd name="connsiteY0" fmla="*/ 1228726 h 2457451"/>
              <a:gd name="connsiteX1" fmla="*/ 1211580 w 2423160"/>
              <a:gd name="connsiteY1" fmla="*/ 0 h 2457451"/>
              <a:gd name="connsiteX2" fmla="*/ 2423160 w 2423160"/>
              <a:gd name="connsiteY2" fmla="*/ 1228726 h 2457451"/>
              <a:gd name="connsiteX3" fmla="*/ 1211580 w 2423160"/>
              <a:gd name="connsiteY3" fmla="*/ 2457452 h 2457451"/>
              <a:gd name="connsiteX4" fmla="*/ 0 w 2423160"/>
              <a:gd name="connsiteY4" fmla="*/ 1228726 h 2457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3160" h="2457451" fill="none" extrusionOk="0">
                <a:moveTo>
                  <a:pt x="0" y="1228726"/>
                </a:moveTo>
                <a:cubicBezTo>
                  <a:pt x="4256" y="560707"/>
                  <a:pt x="574269" y="-13425"/>
                  <a:pt x="1211580" y="0"/>
                </a:cubicBezTo>
                <a:cubicBezTo>
                  <a:pt x="1893016" y="316"/>
                  <a:pt x="2441321" y="531775"/>
                  <a:pt x="2423160" y="1228726"/>
                </a:cubicBezTo>
                <a:cubicBezTo>
                  <a:pt x="2468484" y="2029600"/>
                  <a:pt x="1989553" y="2482431"/>
                  <a:pt x="1211580" y="2457452"/>
                </a:cubicBezTo>
                <a:cubicBezTo>
                  <a:pt x="488007" y="2522646"/>
                  <a:pt x="6586" y="1894073"/>
                  <a:pt x="0" y="1228726"/>
                </a:cubicBezTo>
                <a:close/>
              </a:path>
              <a:path w="2423160" h="2457451" stroke="0" extrusionOk="0">
                <a:moveTo>
                  <a:pt x="0" y="1228726"/>
                </a:moveTo>
                <a:cubicBezTo>
                  <a:pt x="-76774" y="589835"/>
                  <a:pt x="674288" y="13963"/>
                  <a:pt x="1211580" y="0"/>
                </a:cubicBezTo>
                <a:cubicBezTo>
                  <a:pt x="1773157" y="-67307"/>
                  <a:pt x="2425043" y="663904"/>
                  <a:pt x="2423160" y="1228726"/>
                </a:cubicBezTo>
                <a:cubicBezTo>
                  <a:pt x="2440738" y="1819677"/>
                  <a:pt x="1757245" y="2462568"/>
                  <a:pt x="1211580" y="2457452"/>
                </a:cubicBezTo>
                <a:cubicBezTo>
                  <a:pt x="572709" y="2458266"/>
                  <a:pt x="41875" y="1850351"/>
                  <a:pt x="0" y="1228726"/>
                </a:cubicBezTo>
                <a:close/>
              </a:path>
            </a:pathLst>
          </a:custGeom>
          <a:solidFill>
            <a:schemeClr val="accent1"/>
          </a:solidFill>
          <a:ln>
            <a:extLst>
              <a:ext uri="{C807C97D-BFC1-408E-A445-0C87EB9F89A2}">
                <ask:lineSketchStyleProps xmlns:ask="http://schemas.microsoft.com/office/drawing/2018/sketchyshapes" sd="1828591444">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FF"/>
                </a:solidFill>
                <a:latin typeface="Inter" panose="02000503000000020004" pitchFamily="2" charset="0"/>
                <a:ea typeface="Inter" panose="02000503000000020004" pitchFamily="2" charset="0"/>
              </a:rPr>
              <a:t>High School Internship</a:t>
            </a:r>
          </a:p>
        </p:txBody>
      </p:sp>
      <p:sp>
        <p:nvSpPr>
          <p:cNvPr id="12" name="Freeform: Shape 11">
            <a:extLst>
              <a:ext uri="{FF2B5EF4-FFF2-40B4-BE49-F238E27FC236}">
                <a16:creationId xmlns:a16="http://schemas.microsoft.com/office/drawing/2014/main" id="{8A3ACE33-8BE0-77D1-1632-150845C8441E}"/>
              </a:ext>
            </a:extLst>
          </p:cNvPr>
          <p:cNvSpPr/>
          <p:nvPr/>
        </p:nvSpPr>
        <p:spPr>
          <a:xfrm>
            <a:off x="1302544" y="2474119"/>
            <a:ext cx="1157909" cy="485775"/>
          </a:xfrm>
          <a:custGeom>
            <a:avLst/>
            <a:gdLst>
              <a:gd name="connsiteX0" fmla="*/ 0 w 1157909"/>
              <a:gd name="connsiteY0" fmla="*/ 59531 h 485775"/>
              <a:gd name="connsiteX1" fmla="*/ 7144 w 1157909"/>
              <a:gd name="connsiteY1" fmla="*/ 71437 h 485775"/>
              <a:gd name="connsiteX2" fmla="*/ 14287 w 1157909"/>
              <a:gd name="connsiteY2" fmla="*/ 85725 h 485775"/>
              <a:gd name="connsiteX3" fmla="*/ 19050 w 1157909"/>
              <a:gd name="connsiteY3" fmla="*/ 107156 h 485775"/>
              <a:gd name="connsiteX4" fmla="*/ 21431 w 1157909"/>
              <a:gd name="connsiteY4" fmla="*/ 114300 h 485775"/>
              <a:gd name="connsiteX5" fmla="*/ 23812 w 1157909"/>
              <a:gd name="connsiteY5" fmla="*/ 123825 h 485775"/>
              <a:gd name="connsiteX6" fmla="*/ 28575 w 1157909"/>
              <a:gd name="connsiteY6" fmla="*/ 135731 h 485775"/>
              <a:gd name="connsiteX7" fmla="*/ 33337 w 1157909"/>
              <a:gd name="connsiteY7" fmla="*/ 159544 h 485775"/>
              <a:gd name="connsiteX8" fmla="*/ 38100 w 1157909"/>
              <a:gd name="connsiteY8" fmla="*/ 176212 h 485775"/>
              <a:gd name="connsiteX9" fmla="*/ 57150 w 1157909"/>
              <a:gd name="connsiteY9" fmla="*/ 202406 h 485775"/>
              <a:gd name="connsiteX10" fmla="*/ 69056 w 1157909"/>
              <a:gd name="connsiteY10" fmla="*/ 214312 h 485775"/>
              <a:gd name="connsiteX11" fmla="*/ 83344 w 1157909"/>
              <a:gd name="connsiteY11" fmla="*/ 219075 h 485775"/>
              <a:gd name="connsiteX12" fmla="*/ 116681 w 1157909"/>
              <a:gd name="connsiteY12" fmla="*/ 228600 h 485775"/>
              <a:gd name="connsiteX13" fmla="*/ 185737 w 1157909"/>
              <a:gd name="connsiteY13" fmla="*/ 226219 h 485775"/>
              <a:gd name="connsiteX14" fmla="*/ 214312 w 1157909"/>
              <a:gd name="connsiteY14" fmla="*/ 214312 h 485775"/>
              <a:gd name="connsiteX15" fmla="*/ 283369 w 1157909"/>
              <a:gd name="connsiteY15" fmla="*/ 171450 h 485775"/>
              <a:gd name="connsiteX16" fmla="*/ 304800 w 1157909"/>
              <a:gd name="connsiteY16" fmla="*/ 135731 h 485775"/>
              <a:gd name="connsiteX17" fmla="*/ 307181 w 1157909"/>
              <a:gd name="connsiteY17" fmla="*/ 33337 h 485775"/>
              <a:gd name="connsiteX18" fmla="*/ 300037 w 1157909"/>
              <a:gd name="connsiteY18" fmla="*/ 16669 h 485775"/>
              <a:gd name="connsiteX19" fmla="*/ 273844 w 1157909"/>
              <a:gd name="connsiteY19" fmla="*/ 0 h 485775"/>
              <a:gd name="connsiteX20" fmla="*/ 250031 w 1157909"/>
              <a:gd name="connsiteY20" fmla="*/ 7144 h 485775"/>
              <a:gd name="connsiteX21" fmla="*/ 230981 w 1157909"/>
              <a:gd name="connsiteY21" fmla="*/ 64294 h 485775"/>
              <a:gd name="connsiteX22" fmla="*/ 240506 w 1157909"/>
              <a:gd name="connsiteY22" fmla="*/ 147637 h 485775"/>
              <a:gd name="connsiteX23" fmla="*/ 271462 w 1157909"/>
              <a:gd name="connsiteY23" fmla="*/ 169069 h 485775"/>
              <a:gd name="connsiteX24" fmla="*/ 304800 w 1157909"/>
              <a:gd name="connsiteY24" fmla="*/ 183356 h 485775"/>
              <a:gd name="connsiteX25" fmla="*/ 361950 w 1157909"/>
              <a:gd name="connsiteY25" fmla="*/ 192881 h 485775"/>
              <a:gd name="connsiteX26" fmla="*/ 445294 w 1157909"/>
              <a:gd name="connsiteY26" fmla="*/ 188119 h 485775"/>
              <a:gd name="connsiteX27" fmla="*/ 481012 w 1157909"/>
              <a:gd name="connsiteY27" fmla="*/ 173831 h 485775"/>
              <a:gd name="connsiteX28" fmla="*/ 554831 w 1157909"/>
              <a:gd name="connsiteY28" fmla="*/ 133350 h 485775"/>
              <a:gd name="connsiteX29" fmla="*/ 640556 w 1157909"/>
              <a:gd name="connsiteY29" fmla="*/ 90487 h 485775"/>
              <a:gd name="connsiteX30" fmla="*/ 669131 w 1157909"/>
              <a:gd name="connsiteY30" fmla="*/ 76200 h 485775"/>
              <a:gd name="connsiteX31" fmla="*/ 692944 w 1157909"/>
              <a:gd name="connsiteY31" fmla="*/ 66675 h 485775"/>
              <a:gd name="connsiteX32" fmla="*/ 719137 w 1157909"/>
              <a:gd name="connsiteY32" fmla="*/ 54769 h 485775"/>
              <a:gd name="connsiteX33" fmla="*/ 745331 w 1157909"/>
              <a:gd name="connsiteY33" fmla="*/ 59531 h 485775"/>
              <a:gd name="connsiteX34" fmla="*/ 747712 w 1157909"/>
              <a:gd name="connsiteY34" fmla="*/ 126206 h 485775"/>
              <a:gd name="connsiteX35" fmla="*/ 750094 w 1157909"/>
              <a:gd name="connsiteY35" fmla="*/ 135731 h 485775"/>
              <a:gd name="connsiteX36" fmla="*/ 752475 w 1157909"/>
              <a:gd name="connsiteY36" fmla="*/ 152400 h 485775"/>
              <a:gd name="connsiteX37" fmla="*/ 757237 w 1157909"/>
              <a:gd name="connsiteY37" fmla="*/ 169069 h 485775"/>
              <a:gd name="connsiteX38" fmla="*/ 766762 w 1157909"/>
              <a:gd name="connsiteY38" fmla="*/ 185737 h 485775"/>
              <a:gd name="connsiteX39" fmla="*/ 788194 w 1157909"/>
              <a:gd name="connsiteY39" fmla="*/ 207169 h 485775"/>
              <a:gd name="connsiteX40" fmla="*/ 831056 w 1157909"/>
              <a:gd name="connsiteY40" fmla="*/ 221456 h 485775"/>
              <a:gd name="connsiteX41" fmla="*/ 914400 w 1157909"/>
              <a:gd name="connsiteY41" fmla="*/ 204787 h 485775"/>
              <a:gd name="connsiteX42" fmla="*/ 964406 w 1157909"/>
              <a:gd name="connsiteY42" fmla="*/ 173831 h 485775"/>
              <a:gd name="connsiteX43" fmla="*/ 1033462 w 1157909"/>
              <a:gd name="connsiteY43" fmla="*/ 142875 h 485775"/>
              <a:gd name="connsiteX44" fmla="*/ 1062037 w 1157909"/>
              <a:gd name="connsiteY44" fmla="*/ 140494 h 485775"/>
              <a:gd name="connsiteX45" fmla="*/ 1131094 w 1157909"/>
              <a:gd name="connsiteY45" fmla="*/ 159544 h 485775"/>
              <a:gd name="connsiteX46" fmla="*/ 1135856 w 1157909"/>
              <a:gd name="connsiteY46" fmla="*/ 173831 h 485775"/>
              <a:gd name="connsiteX47" fmla="*/ 1133475 w 1157909"/>
              <a:gd name="connsiteY47" fmla="*/ 266700 h 485775"/>
              <a:gd name="connsiteX48" fmla="*/ 1123950 w 1157909"/>
              <a:gd name="connsiteY48" fmla="*/ 307181 h 485775"/>
              <a:gd name="connsiteX49" fmla="*/ 1090612 w 1157909"/>
              <a:gd name="connsiteY49" fmla="*/ 385762 h 485775"/>
              <a:gd name="connsiteX50" fmla="*/ 1085850 w 1157909"/>
              <a:gd name="connsiteY50" fmla="*/ 407194 h 485775"/>
              <a:gd name="connsiteX51" fmla="*/ 1064419 w 1157909"/>
              <a:gd name="connsiteY51" fmla="*/ 473869 h 485775"/>
              <a:gd name="connsiteX52" fmla="*/ 1062037 w 1157909"/>
              <a:gd name="connsiteY52" fmla="*/ 485775 h 485775"/>
              <a:gd name="connsiteX53" fmla="*/ 1052512 w 1157909"/>
              <a:gd name="connsiteY53" fmla="*/ 445294 h 485775"/>
              <a:gd name="connsiteX54" fmla="*/ 1047750 w 1157909"/>
              <a:gd name="connsiteY54" fmla="*/ 423862 h 485775"/>
              <a:gd name="connsiteX55" fmla="*/ 1040606 w 1157909"/>
              <a:gd name="connsiteY55" fmla="*/ 397669 h 485775"/>
              <a:gd name="connsiteX56" fmla="*/ 1035844 w 1157909"/>
              <a:gd name="connsiteY56" fmla="*/ 383381 h 485775"/>
              <a:gd name="connsiteX57" fmla="*/ 1033462 w 1157909"/>
              <a:gd name="connsiteY57" fmla="*/ 371475 h 485775"/>
              <a:gd name="connsiteX58" fmla="*/ 1069181 w 1157909"/>
              <a:gd name="connsiteY58" fmla="*/ 371475 h 485775"/>
              <a:gd name="connsiteX59" fmla="*/ 1090612 w 1157909"/>
              <a:gd name="connsiteY59" fmla="*/ 381000 h 485775"/>
              <a:gd name="connsiteX60" fmla="*/ 1109662 w 1157909"/>
              <a:gd name="connsiteY60" fmla="*/ 385762 h 485775"/>
              <a:gd name="connsiteX61" fmla="*/ 1133475 w 1157909"/>
              <a:gd name="connsiteY61" fmla="*/ 397669 h 485775"/>
              <a:gd name="connsiteX62" fmla="*/ 1147762 w 1157909"/>
              <a:gd name="connsiteY62" fmla="*/ 402431 h 485775"/>
              <a:gd name="connsiteX63" fmla="*/ 1157287 w 1157909"/>
              <a:gd name="connsiteY63" fmla="*/ 409575 h 485775"/>
              <a:gd name="connsiteX64" fmla="*/ 1114425 w 1157909"/>
              <a:gd name="connsiteY64" fmla="*/ 428625 h 485775"/>
              <a:gd name="connsiteX65" fmla="*/ 1081087 w 1157909"/>
              <a:gd name="connsiteY65" fmla="*/ 442912 h 485775"/>
              <a:gd name="connsiteX66" fmla="*/ 1059656 w 1157909"/>
              <a:gd name="connsiteY66" fmla="*/ 457200 h 485775"/>
              <a:gd name="connsiteX67" fmla="*/ 1054894 w 1157909"/>
              <a:gd name="connsiteY67" fmla="*/ 457200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157909" h="485775" extrusionOk="0">
                <a:moveTo>
                  <a:pt x="0" y="59531"/>
                </a:moveTo>
                <a:cubicBezTo>
                  <a:pt x="2472" y="63786"/>
                  <a:pt x="4702" y="66978"/>
                  <a:pt x="7144" y="71437"/>
                </a:cubicBezTo>
                <a:cubicBezTo>
                  <a:pt x="17275" y="88003"/>
                  <a:pt x="1499" y="70060"/>
                  <a:pt x="14287" y="85725"/>
                </a:cubicBezTo>
                <a:cubicBezTo>
                  <a:pt x="15541" y="95208"/>
                  <a:pt x="16137" y="98478"/>
                  <a:pt x="19050" y="107156"/>
                </a:cubicBezTo>
                <a:cubicBezTo>
                  <a:pt x="19489" y="110046"/>
                  <a:pt x="20723" y="111542"/>
                  <a:pt x="21431" y="114300"/>
                </a:cubicBezTo>
                <a:cubicBezTo>
                  <a:pt x="22269" y="117234"/>
                  <a:pt x="22987" y="120491"/>
                  <a:pt x="23812" y="123825"/>
                </a:cubicBezTo>
                <a:cubicBezTo>
                  <a:pt x="24986" y="128102"/>
                  <a:pt x="26755" y="130582"/>
                  <a:pt x="28575" y="135731"/>
                </a:cubicBezTo>
                <a:cubicBezTo>
                  <a:pt x="30601" y="148771"/>
                  <a:pt x="30308" y="148371"/>
                  <a:pt x="33337" y="159544"/>
                </a:cubicBezTo>
                <a:cubicBezTo>
                  <a:pt x="33281" y="165742"/>
                  <a:pt x="34269" y="170814"/>
                  <a:pt x="38100" y="176212"/>
                </a:cubicBezTo>
                <a:cubicBezTo>
                  <a:pt x="42569" y="185144"/>
                  <a:pt x="52536" y="197665"/>
                  <a:pt x="57150" y="202406"/>
                </a:cubicBezTo>
                <a:cubicBezTo>
                  <a:pt x="60887" y="206681"/>
                  <a:pt x="62777" y="211950"/>
                  <a:pt x="69056" y="214312"/>
                </a:cubicBezTo>
                <a:cubicBezTo>
                  <a:pt x="72906" y="216808"/>
                  <a:pt x="78681" y="217237"/>
                  <a:pt x="83344" y="219075"/>
                </a:cubicBezTo>
                <a:cubicBezTo>
                  <a:pt x="96068" y="224712"/>
                  <a:pt x="106004" y="225318"/>
                  <a:pt x="116681" y="228600"/>
                </a:cubicBezTo>
                <a:cubicBezTo>
                  <a:pt x="143205" y="226085"/>
                  <a:pt x="168117" y="229197"/>
                  <a:pt x="185737" y="226219"/>
                </a:cubicBezTo>
                <a:cubicBezTo>
                  <a:pt x="197056" y="225956"/>
                  <a:pt x="203580" y="220256"/>
                  <a:pt x="214312" y="214312"/>
                </a:cubicBezTo>
                <a:cubicBezTo>
                  <a:pt x="259312" y="196136"/>
                  <a:pt x="245757" y="197310"/>
                  <a:pt x="283369" y="171450"/>
                </a:cubicBezTo>
                <a:cubicBezTo>
                  <a:pt x="288025" y="161999"/>
                  <a:pt x="300479" y="145477"/>
                  <a:pt x="304800" y="135731"/>
                </a:cubicBezTo>
                <a:cubicBezTo>
                  <a:pt x="324049" y="104446"/>
                  <a:pt x="314602" y="76473"/>
                  <a:pt x="307181" y="33337"/>
                </a:cubicBezTo>
                <a:cubicBezTo>
                  <a:pt x="305346" y="28669"/>
                  <a:pt x="304719" y="21998"/>
                  <a:pt x="300037" y="16669"/>
                </a:cubicBezTo>
                <a:cubicBezTo>
                  <a:pt x="290495" y="4943"/>
                  <a:pt x="286130" y="4170"/>
                  <a:pt x="273844" y="0"/>
                </a:cubicBezTo>
                <a:cubicBezTo>
                  <a:pt x="267374" y="2373"/>
                  <a:pt x="255610" y="3070"/>
                  <a:pt x="250031" y="7144"/>
                </a:cubicBezTo>
                <a:cubicBezTo>
                  <a:pt x="244034" y="13785"/>
                  <a:pt x="234459" y="53994"/>
                  <a:pt x="230981" y="64294"/>
                </a:cubicBezTo>
                <a:cubicBezTo>
                  <a:pt x="228146" y="92128"/>
                  <a:pt x="222866" y="116373"/>
                  <a:pt x="240506" y="147637"/>
                </a:cubicBezTo>
                <a:cubicBezTo>
                  <a:pt x="246238" y="161115"/>
                  <a:pt x="259983" y="165043"/>
                  <a:pt x="271462" y="169069"/>
                </a:cubicBezTo>
                <a:cubicBezTo>
                  <a:pt x="281946" y="170766"/>
                  <a:pt x="292959" y="179959"/>
                  <a:pt x="304800" y="183356"/>
                </a:cubicBezTo>
                <a:cubicBezTo>
                  <a:pt x="336271" y="191611"/>
                  <a:pt x="319856" y="188059"/>
                  <a:pt x="361950" y="192881"/>
                </a:cubicBezTo>
                <a:cubicBezTo>
                  <a:pt x="386268" y="192826"/>
                  <a:pt x="412185" y="195038"/>
                  <a:pt x="445294" y="188119"/>
                </a:cubicBezTo>
                <a:cubicBezTo>
                  <a:pt x="456858" y="185350"/>
                  <a:pt x="468575" y="178751"/>
                  <a:pt x="481012" y="173831"/>
                </a:cubicBezTo>
                <a:cubicBezTo>
                  <a:pt x="532197" y="157019"/>
                  <a:pt x="506186" y="158496"/>
                  <a:pt x="554831" y="133350"/>
                </a:cubicBezTo>
                <a:cubicBezTo>
                  <a:pt x="611725" y="95121"/>
                  <a:pt x="590512" y="117512"/>
                  <a:pt x="640556" y="90487"/>
                </a:cubicBezTo>
                <a:cubicBezTo>
                  <a:pt x="649237" y="85599"/>
                  <a:pt x="659702" y="80561"/>
                  <a:pt x="669131" y="76200"/>
                </a:cubicBezTo>
                <a:cubicBezTo>
                  <a:pt x="676650" y="74005"/>
                  <a:pt x="685253" y="71643"/>
                  <a:pt x="692944" y="66675"/>
                </a:cubicBezTo>
                <a:cubicBezTo>
                  <a:pt x="699011" y="63497"/>
                  <a:pt x="710126" y="56563"/>
                  <a:pt x="719137" y="54769"/>
                </a:cubicBezTo>
                <a:cubicBezTo>
                  <a:pt x="727669" y="56504"/>
                  <a:pt x="742256" y="51893"/>
                  <a:pt x="745331" y="59531"/>
                </a:cubicBezTo>
                <a:cubicBezTo>
                  <a:pt x="753860" y="83211"/>
                  <a:pt x="746419" y="101325"/>
                  <a:pt x="747712" y="126206"/>
                </a:cubicBezTo>
                <a:cubicBezTo>
                  <a:pt x="747195" y="129505"/>
                  <a:pt x="749677" y="132607"/>
                  <a:pt x="750094" y="135731"/>
                </a:cubicBezTo>
                <a:cubicBezTo>
                  <a:pt x="750887" y="140940"/>
                  <a:pt x="750729" y="147973"/>
                  <a:pt x="752475" y="152400"/>
                </a:cubicBezTo>
                <a:cubicBezTo>
                  <a:pt x="754584" y="159071"/>
                  <a:pt x="754913" y="162646"/>
                  <a:pt x="757237" y="169069"/>
                </a:cubicBezTo>
                <a:cubicBezTo>
                  <a:pt x="760115" y="175864"/>
                  <a:pt x="763842" y="180577"/>
                  <a:pt x="766762" y="185737"/>
                </a:cubicBezTo>
                <a:cubicBezTo>
                  <a:pt x="772051" y="193450"/>
                  <a:pt x="779980" y="201251"/>
                  <a:pt x="788194" y="207169"/>
                </a:cubicBezTo>
                <a:cubicBezTo>
                  <a:pt x="804827" y="217453"/>
                  <a:pt x="813854" y="217949"/>
                  <a:pt x="831056" y="221456"/>
                </a:cubicBezTo>
                <a:cubicBezTo>
                  <a:pt x="859867" y="208405"/>
                  <a:pt x="884073" y="210827"/>
                  <a:pt x="914400" y="204787"/>
                </a:cubicBezTo>
                <a:cubicBezTo>
                  <a:pt x="930051" y="198928"/>
                  <a:pt x="955253" y="181423"/>
                  <a:pt x="964406" y="173831"/>
                </a:cubicBezTo>
                <a:cubicBezTo>
                  <a:pt x="975674" y="162263"/>
                  <a:pt x="1018052" y="147718"/>
                  <a:pt x="1033462" y="142875"/>
                </a:cubicBezTo>
                <a:cubicBezTo>
                  <a:pt x="1045211" y="141352"/>
                  <a:pt x="1051516" y="142414"/>
                  <a:pt x="1062037" y="140494"/>
                </a:cubicBezTo>
                <a:cubicBezTo>
                  <a:pt x="1100449" y="143759"/>
                  <a:pt x="1114180" y="131005"/>
                  <a:pt x="1131094" y="159544"/>
                </a:cubicBezTo>
                <a:cubicBezTo>
                  <a:pt x="1133483" y="163819"/>
                  <a:pt x="1135085" y="168761"/>
                  <a:pt x="1135856" y="173831"/>
                </a:cubicBezTo>
                <a:cubicBezTo>
                  <a:pt x="1135551" y="197437"/>
                  <a:pt x="1135025" y="233932"/>
                  <a:pt x="1133475" y="266700"/>
                </a:cubicBezTo>
                <a:cubicBezTo>
                  <a:pt x="1132254" y="282171"/>
                  <a:pt x="1128233" y="296274"/>
                  <a:pt x="1123950" y="307181"/>
                </a:cubicBezTo>
                <a:cubicBezTo>
                  <a:pt x="1104749" y="356843"/>
                  <a:pt x="1109747" y="346170"/>
                  <a:pt x="1090612" y="385762"/>
                </a:cubicBezTo>
                <a:cubicBezTo>
                  <a:pt x="1089706" y="393347"/>
                  <a:pt x="1089319" y="401236"/>
                  <a:pt x="1085850" y="407194"/>
                </a:cubicBezTo>
                <a:cubicBezTo>
                  <a:pt x="1075067" y="442787"/>
                  <a:pt x="1072503" y="442970"/>
                  <a:pt x="1064419" y="473869"/>
                </a:cubicBezTo>
                <a:cubicBezTo>
                  <a:pt x="1063042" y="477940"/>
                  <a:pt x="1063572" y="481487"/>
                  <a:pt x="1062037" y="485775"/>
                </a:cubicBezTo>
                <a:cubicBezTo>
                  <a:pt x="1038383" y="420788"/>
                  <a:pt x="1071734" y="503070"/>
                  <a:pt x="1052512" y="445294"/>
                </a:cubicBezTo>
                <a:cubicBezTo>
                  <a:pt x="1049576" y="438545"/>
                  <a:pt x="1049322" y="430367"/>
                  <a:pt x="1047750" y="423862"/>
                </a:cubicBezTo>
                <a:cubicBezTo>
                  <a:pt x="1046132" y="414802"/>
                  <a:pt x="1043388" y="406216"/>
                  <a:pt x="1040606" y="397669"/>
                </a:cubicBezTo>
                <a:cubicBezTo>
                  <a:pt x="1038804" y="393377"/>
                  <a:pt x="1038174" y="388404"/>
                  <a:pt x="1035844" y="383381"/>
                </a:cubicBezTo>
                <a:cubicBezTo>
                  <a:pt x="1034960" y="380069"/>
                  <a:pt x="1034292" y="374582"/>
                  <a:pt x="1033462" y="371475"/>
                </a:cubicBezTo>
                <a:cubicBezTo>
                  <a:pt x="1048087" y="368685"/>
                  <a:pt x="1050534" y="366159"/>
                  <a:pt x="1069181" y="371475"/>
                </a:cubicBezTo>
                <a:cubicBezTo>
                  <a:pt x="1077082" y="373176"/>
                  <a:pt x="1082729" y="377375"/>
                  <a:pt x="1090612" y="381000"/>
                </a:cubicBezTo>
                <a:cubicBezTo>
                  <a:pt x="1095825" y="384363"/>
                  <a:pt x="1102382" y="383922"/>
                  <a:pt x="1109662" y="385762"/>
                </a:cubicBezTo>
                <a:cubicBezTo>
                  <a:pt x="1128770" y="393040"/>
                  <a:pt x="1115843" y="391373"/>
                  <a:pt x="1133475" y="397669"/>
                </a:cubicBezTo>
                <a:cubicBezTo>
                  <a:pt x="1139107" y="399437"/>
                  <a:pt x="1143323" y="402177"/>
                  <a:pt x="1147762" y="402431"/>
                </a:cubicBezTo>
                <a:cubicBezTo>
                  <a:pt x="1150442" y="404889"/>
                  <a:pt x="1160943" y="407635"/>
                  <a:pt x="1157287" y="409575"/>
                </a:cubicBezTo>
                <a:cubicBezTo>
                  <a:pt x="1142869" y="416211"/>
                  <a:pt x="1129189" y="422780"/>
                  <a:pt x="1114425" y="428625"/>
                </a:cubicBezTo>
                <a:cubicBezTo>
                  <a:pt x="1102631" y="432981"/>
                  <a:pt x="1094608" y="434756"/>
                  <a:pt x="1081087" y="442912"/>
                </a:cubicBezTo>
                <a:cubicBezTo>
                  <a:pt x="1069229" y="449810"/>
                  <a:pt x="1073556" y="450626"/>
                  <a:pt x="1059656" y="457200"/>
                </a:cubicBezTo>
                <a:cubicBezTo>
                  <a:pt x="1058191" y="457366"/>
                  <a:pt x="1056602" y="457018"/>
                  <a:pt x="1054894" y="457200"/>
                </a:cubicBezTo>
              </a:path>
            </a:pathLst>
          </a:custGeom>
          <a:noFill/>
          <a:ln>
            <a:solidFill>
              <a:schemeClr val="accent1">
                <a:lumMod val="75000"/>
              </a:schemeClr>
            </a:solidFill>
            <a:extLst>
              <a:ext uri="{C807C97D-BFC1-408E-A445-0C87EB9F89A2}">
                <ask:lineSketchStyleProps xmlns:ask="http://schemas.microsoft.com/office/drawing/2018/sketchyshapes" sd="1347442682">
                  <a:custGeom>
                    <a:avLst/>
                    <a:gdLst>
                      <a:gd name="connsiteX0" fmla="*/ 0 w 1157909"/>
                      <a:gd name="connsiteY0" fmla="*/ 59531 h 485775"/>
                      <a:gd name="connsiteX1" fmla="*/ 7144 w 1157909"/>
                      <a:gd name="connsiteY1" fmla="*/ 71437 h 485775"/>
                      <a:gd name="connsiteX2" fmla="*/ 14287 w 1157909"/>
                      <a:gd name="connsiteY2" fmla="*/ 85725 h 485775"/>
                      <a:gd name="connsiteX3" fmla="*/ 19050 w 1157909"/>
                      <a:gd name="connsiteY3" fmla="*/ 107156 h 485775"/>
                      <a:gd name="connsiteX4" fmla="*/ 21431 w 1157909"/>
                      <a:gd name="connsiteY4" fmla="*/ 114300 h 485775"/>
                      <a:gd name="connsiteX5" fmla="*/ 23812 w 1157909"/>
                      <a:gd name="connsiteY5" fmla="*/ 123825 h 485775"/>
                      <a:gd name="connsiteX6" fmla="*/ 28575 w 1157909"/>
                      <a:gd name="connsiteY6" fmla="*/ 135731 h 485775"/>
                      <a:gd name="connsiteX7" fmla="*/ 33337 w 1157909"/>
                      <a:gd name="connsiteY7" fmla="*/ 159544 h 485775"/>
                      <a:gd name="connsiteX8" fmla="*/ 38100 w 1157909"/>
                      <a:gd name="connsiteY8" fmla="*/ 176212 h 485775"/>
                      <a:gd name="connsiteX9" fmla="*/ 57150 w 1157909"/>
                      <a:gd name="connsiteY9" fmla="*/ 202406 h 485775"/>
                      <a:gd name="connsiteX10" fmla="*/ 69056 w 1157909"/>
                      <a:gd name="connsiteY10" fmla="*/ 214312 h 485775"/>
                      <a:gd name="connsiteX11" fmla="*/ 83344 w 1157909"/>
                      <a:gd name="connsiteY11" fmla="*/ 219075 h 485775"/>
                      <a:gd name="connsiteX12" fmla="*/ 116681 w 1157909"/>
                      <a:gd name="connsiteY12" fmla="*/ 228600 h 485775"/>
                      <a:gd name="connsiteX13" fmla="*/ 185737 w 1157909"/>
                      <a:gd name="connsiteY13" fmla="*/ 226219 h 485775"/>
                      <a:gd name="connsiteX14" fmla="*/ 214312 w 1157909"/>
                      <a:gd name="connsiteY14" fmla="*/ 214312 h 485775"/>
                      <a:gd name="connsiteX15" fmla="*/ 283369 w 1157909"/>
                      <a:gd name="connsiteY15" fmla="*/ 171450 h 485775"/>
                      <a:gd name="connsiteX16" fmla="*/ 304800 w 1157909"/>
                      <a:gd name="connsiteY16" fmla="*/ 135731 h 485775"/>
                      <a:gd name="connsiteX17" fmla="*/ 307181 w 1157909"/>
                      <a:gd name="connsiteY17" fmla="*/ 33337 h 485775"/>
                      <a:gd name="connsiteX18" fmla="*/ 300037 w 1157909"/>
                      <a:gd name="connsiteY18" fmla="*/ 16669 h 485775"/>
                      <a:gd name="connsiteX19" fmla="*/ 273844 w 1157909"/>
                      <a:gd name="connsiteY19" fmla="*/ 0 h 485775"/>
                      <a:gd name="connsiteX20" fmla="*/ 250031 w 1157909"/>
                      <a:gd name="connsiteY20" fmla="*/ 7144 h 485775"/>
                      <a:gd name="connsiteX21" fmla="*/ 230981 w 1157909"/>
                      <a:gd name="connsiteY21" fmla="*/ 64294 h 485775"/>
                      <a:gd name="connsiteX22" fmla="*/ 240506 w 1157909"/>
                      <a:gd name="connsiteY22" fmla="*/ 147637 h 485775"/>
                      <a:gd name="connsiteX23" fmla="*/ 271462 w 1157909"/>
                      <a:gd name="connsiteY23" fmla="*/ 169069 h 485775"/>
                      <a:gd name="connsiteX24" fmla="*/ 304800 w 1157909"/>
                      <a:gd name="connsiteY24" fmla="*/ 183356 h 485775"/>
                      <a:gd name="connsiteX25" fmla="*/ 361950 w 1157909"/>
                      <a:gd name="connsiteY25" fmla="*/ 192881 h 485775"/>
                      <a:gd name="connsiteX26" fmla="*/ 445294 w 1157909"/>
                      <a:gd name="connsiteY26" fmla="*/ 188119 h 485775"/>
                      <a:gd name="connsiteX27" fmla="*/ 481012 w 1157909"/>
                      <a:gd name="connsiteY27" fmla="*/ 173831 h 485775"/>
                      <a:gd name="connsiteX28" fmla="*/ 554831 w 1157909"/>
                      <a:gd name="connsiteY28" fmla="*/ 133350 h 485775"/>
                      <a:gd name="connsiteX29" fmla="*/ 640556 w 1157909"/>
                      <a:gd name="connsiteY29" fmla="*/ 90487 h 485775"/>
                      <a:gd name="connsiteX30" fmla="*/ 669131 w 1157909"/>
                      <a:gd name="connsiteY30" fmla="*/ 76200 h 485775"/>
                      <a:gd name="connsiteX31" fmla="*/ 692944 w 1157909"/>
                      <a:gd name="connsiteY31" fmla="*/ 66675 h 485775"/>
                      <a:gd name="connsiteX32" fmla="*/ 719137 w 1157909"/>
                      <a:gd name="connsiteY32" fmla="*/ 54769 h 485775"/>
                      <a:gd name="connsiteX33" fmla="*/ 745331 w 1157909"/>
                      <a:gd name="connsiteY33" fmla="*/ 59531 h 485775"/>
                      <a:gd name="connsiteX34" fmla="*/ 747712 w 1157909"/>
                      <a:gd name="connsiteY34" fmla="*/ 126206 h 485775"/>
                      <a:gd name="connsiteX35" fmla="*/ 750094 w 1157909"/>
                      <a:gd name="connsiteY35" fmla="*/ 135731 h 485775"/>
                      <a:gd name="connsiteX36" fmla="*/ 752475 w 1157909"/>
                      <a:gd name="connsiteY36" fmla="*/ 152400 h 485775"/>
                      <a:gd name="connsiteX37" fmla="*/ 757237 w 1157909"/>
                      <a:gd name="connsiteY37" fmla="*/ 169069 h 485775"/>
                      <a:gd name="connsiteX38" fmla="*/ 766762 w 1157909"/>
                      <a:gd name="connsiteY38" fmla="*/ 185737 h 485775"/>
                      <a:gd name="connsiteX39" fmla="*/ 788194 w 1157909"/>
                      <a:gd name="connsiteY39" fmla="*/ 207169 h 485775"/>
                      <a:gd name="connsiteX40" fmla="*/ 831056 w 1157909"/>
                      <a:gd name="connsiteY40" fmla="*/ 221456 h 485775"/>
                      <a:gd name="connsiteX41" fmla="*/ 914400 w 1157909"/>
                      <a:gd name="connsiteY41" fmla="*/ 204787 h 485775"/>
                      <a:gd name="connsiteX42" fmla="*/ 964406 w 1157909"/>
                      <a:gd name="connsiteY42" fmla="*/ 173831 h 485775"/>
                      <a:gd name="connsiteX43" fmla="*/ 1033462 w 1157909"/>
                      <a:gd name="connsiteY43" fmla="*/ 142875 h 485775"/>
                      <a:gd name="connsiteX44" fmla="*/ 1062037 w 1157909"/>
                      <a:gd name="connsiteY44" fmla="*/ 140494 h 485775"/>
                      <a:gd name="connsiteX45" fmla="*/ 1131094 w 1157909"/>
                      <a:gd name="connsiteY45" fmla="*/ 159544 h 485775"/>
                      <a:gd name="connsiteX46" fmla="*/ 1135856 w 1157909"/>
                      <a:gd name="connsiteY46" fmla="*/ 173831 h 485775"/>
                      <a:gd name="connsiteX47" fmla="*/ 1133475 w 1157909"/>
                      <a:gd name="connsiteY47" fmla="*/ 266700 h 485775"/>
                      <a:gd name="connsiteX48" fmla="*/ 1123950 w 1157909"/>
                      <a:gd name="connsiteY48" fmla="*/ 307181 h 485775"/>
                      <a:gd name="connsiteX49" fmla="*/ 1090612 w 1157909"/>
                      <a:gd name="connsiteY49" fmla="*/ 385762 h 485775"/>
                      <a:gd name="connsiteX50" fmla="*/ 1085850 w 1157909"/>
                      <a:gd name="connsiteY50" fmla="*/ 407194 h 485775"/>
                      <a:gd name="connsiteX51" fmla="*/ 1064419 w 1157909"/>
                      <a:gd name="connsiteY51" fmla="*/ 473869 h 485775"/>
                      <a:gd name="connsiteX52" fmla="*/ 1062037 w 1157909"/>
                      <a:gd name="connsiteY52" fmla="*/ 485775 h 485775"/>
                      <a:gd name="connsiteX53" fmla="*/ 1052512 w 1157909"/>
                      <a:gd name="connsiteY53" fmla="*/ 445294 h 485775"/>
                      <a:gd name="connsiteX54" fmla="*/ 1047750 w 1157909"/>
                      <a:gd name="connsiteY54" fmla="*/ 423862 h 485775"/>
                      <a:gd name="connsiteX55" fmla="*/ 1040606 w 1157909"/>
                      <a:gd name="connsiteY55" fmla="*/ 397669 h 485775"/>
                      <a:gd name="connsiteX56" fmla="*/ 1035844 w 1157909"/>
                      <a:gd name="connsiteY56" fmla="*/ 383381 h 485775"/>
                      <a:gd name="connsiteX57" fmla="*/ 1033462 w 1157909"/>
                      <a:gd name="connsiteY57" fmla="*/ 371475 h 485775"/>
                      <a:gd name="connsiteX58" fmla="*/ 1069181 w 1157909"/>
                      <a:gd name="connsiteY58" fmla="*/ 371475 h 485775"/>
                      <a:gd name="connsiteX59" fmla="*/ 1090612 w 1157909"/>
                      <a:gd name="connsiteY59" fmla="*/ 381000 h 485775"/>
                      <a:gd name="connsiteX60" fmla="*/ 1109662 w 1157909"/>
                      <a:gd name="connsiteY60" fmla="*/ 385762 h 485775"/>
                      <a:gd name="connsiteX61" fmla="*/ 1133475 w 1157909"/>
                      <a:gd name="connsiteY61" fmla="*/ 397669 h 485775"/>
                      <a:gd name="connsiteX62" fmla="*/ 1147762 w 1157909"/>
                      <a:gd name="connsiteY62" fmla="*/ 402431 h 485775"/>
                      <a:gd name="connsiteX63" fmla="*/ 1157287 w 1157909"/>
                      <a:gd name="connsiteY63" fmla="*/ 409575 h 485775"/>
                      <a:gd name="connsiteX64" fmla="*/ 1114425 w 1157909"/>
                      <a:gd name="connsiteY64" fmla="*/ 428625 h 485775"/>
                      <a:gd name="connsiteX65" fmla="*/ 1081087 w 1157909"/>
                      <a:gd name="connsiteY65" fmla="*/ 442912 h 485775"/>
                      <a:gd name="connsiteX66" fmla="*/ 1059656 w 1157909"/>
                      <a:gd name="connsiteY66" fmla="*/ 457200 h 485775"/>
                      <a:gd name="connsiteX67" fmla="*/ 1054894 w 1157909"/>
                      <a:gd name="connsiteY67" fmla="*/ 457200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157909" h="485775">
                        <a:moveTo>
                          <a:pt x="0" y="59531"/>
                        </a:moveTo>
                        <a:cubicBezTo>
                          <a:pt x="2381" y="63500"/>
                          <a:pt x="5074" y="67297"/>
                          <a:pt x="7144" y="71437"/>
                        </a:cubicBezTo>
                        <a:cubicBezTo>
                          <a:pt x="17007" y="91163"/>
                          <a:pt x="634" y="65242"/>
                          <a:pt x="14287" y="85725"/>
                        </a:cubicBezTo>
                        <a:cubicBezTo>
                          <a:pt x="15923" y="93902"/>
                          <a:pt x="16810" y="99315"/>
                          <a:pt x="19050" y="107156"/>
                        </a:cubicBezTo>
                        <a:cubicBezTo>
                          <a:pt x="19740" y="109570"/>
                          <a:pt x="20741" y="111886"/>
                          <a:pt x="21431" y="114300"/>
                        </a:cubicBezTo>
                        <a:cubicBezTo>
                          <a:pt x="22330" y="117447"/>
                          <a:pt x="22777" y="120720"/>
                          <a:pt x="23812" y="123825"/>
                        </a:cubicBezTo>
                        <a:cubicBezTo>
                          <a:pt x="25164" y="127880"/>
                          <a:pt x="26987" y="131762"/>
                          <a:pt x="28575" y="135731"/>
                        </a:cubicBezTo>
                        <a:cubicBezTo>
                          <a:pt x="30744" y="148748"/>
                          <a:pt x="30293" y="148384"/>
                          <a:pt x="33337" y="159544"/>
                        </a:cubicBezTo>
                        <a:cubicBezTo>
                          <a:pt x="34857" y="165119"/>
                          <a:pt x="35877" y="170878"/>
                          <a:pt x="38100" y="176212"/>
                        </a:cubicBezTo>
                        <a:cubicBezTo>
                          <a:pt x="41751" y="184974"/>
                          <a:pt x="51230" y="195895"/>
                          <a:pt x="57150" y="202406"/>
                        </a:cubicBezTo>
                        <a:cubicBezTo>
                          <a:pt x="60925" y="206559"/>
                          <a:pt x="64321" y="211299"/>
                          <a:pt x="69056" y="214312"/>
                        </a:cubicBezTo>
                        <a:cubicBezTo>
                          <a:pt x="73291" y="217007"/>
                          <a:pt x="78535" y="217632"/>
                          <a:pt x="83344" y="219075"/>
                        </a:cubicBezTo>
                        <a:cubicBezTo>
                          <a:pt x="94414" y="222396"/>
                          <a:pt x="105569" y="225425"/>
                          <a:pt x="116681" y="228600"/>
                        </a:cubicBezTo>
                        <a:cubicBezTo>
                          <a:pt x="139700" y="227806"/>
                          <a:pt x="162947" y="229554"/>
                          <a:pt x="185737" y="226219"/>
                        </a:cubicBezTo>
                        <a:cubicBezTo>
                          <a:pt x="195947" y="224725"/>
                          <a:pt x="204953" y="218657"/>
                          <a:pt x="214312" y="214312"/>
                        </a:cubicBezTo>
                        <a:cubicBezTo>
                          <a:pt x="258231" y="193920"/>
                          <a:pt x="246498" y="199811"/>
                          <a:pt x="283369" y="171450"/>
                        </a:cubicBezTo>
                        <a:cubicBezTo>
                          <a:pt x="290513" y="159544"/>
                          <a:pt x="299430" y="148536"/>
                          <a:pt x="304800" y="135731"/>
                        </a:cubicBezTo>
                        <a:cubicBezTo>
                          <a:pt x="320356" y="98635"/>
                          <a:pt x="314451" y="74530"/>
                          <a:pt x="307181" y="33337"/>
                        </a:cubicBezTo>
                        <a:cubicBezTo>
                          <a:pt x="306130" y="27384"/>
                          <a:pt x="303664" y="21505"/>
                          <a:pt x="300037" y="16669"/>
                        </a:cubicBezTo>
                        <a:cubicBezTo>
                          <a:pt x="291878" y="5790"/>
                          <a:pt x="285017" y="4469"/>
                          <a:pt x="273844" y="0"/>
                        </a:cubicBezTo>
                        <a:cubicBezTo>
                          <a:pt x="265906" y="2381"/>
                          <a:pt x="255699" y="1098"/>
                          <a:pt x="250031" y="7144"/>
                        </a:cubicBezTo>
                        <a:cubicBezTo>
                          <a:pt x="243814" y="13775"/>
                          <a:pt x="233717" y="54262"/>
                          <a:pt x="230981" y="64294"/>
                        </a:cubicBezTo>
                        <a:cubicBezTo>
                          <a:pt x="228509" y="93961"/>
                          <a:pt x="223715" y="117786"/>
                          <a:pt x="240506" y="147637"/>
                        </a:cubicBezTo>
                        <a:cubicBezTo>
                          <a:pt x="246659" y="158576"/>
                          <a:pt x="259926" y="164125"/>
                          <a:pt x="271462" y="169069"/>
                        </a:cubicBezTo>
                        <a:cubicBezTo>
                          <a:pt x="282575" y="173831"/>
                          <a:pt x="292998" y="180733"/>
                          <a:pt x="304800" y="183356"/>
                        </a:cubicBezTo>
                        <a:cubicBezTo>
                          <a:pt x="337957" y="190725"/>
                          <a:pt x="318977" y="187152"/>
                          <a:pt x="361950" y="192881"/>
                        </a:cubicBezTo>
                        <a:cubicBezTo>
                          <a:pt x="389731" y="191294"/>
                          <a:pt x="417817" y="192515"/>
                          <a:pt x="445294" y="188119"/>
                        </a:cubicBezTo>
                        <a:cubicBezTo>
                          <a:pt x="457956" y="186093"/>
                          <a:pt x="469246" y="178930"/>
                          <a:pt x="481012" y="173831"/>
                        </a:cubicBezTo>
                        <a:cubicBezTo>
                          <a:pt x="531350" y="152017"/>
                          <a:pt x="504395" y="162771"/>
                          <a:pt x="554831" y="133350"/>
                        </a:cubicBezTo>
                        <a:cubicBezTo>
                          <a:pt x="613950" y="98864"/>
                          <a:pt x="586357" y="115651"/>
                          <a:pt x="640556" y="90487"/>
                        </a:cubicBezTo>
                        <a:cubicBezTo>
                          <a:pt x="650215" y="86003"/>
                          <a:pt x="659436" y="80607"/>
                          <a:pt x="669131" y="76200"/>
                        </a:cubicBezTo>
                        <a:cubicBezTo>
                          <a:pt x="676914" y="72662"/>
                          <a:pt x="685086" y="70043"/>
                          <a:pt x="692944" y="66675"/>
                        </a:cubicBezTo>
                        <a:cubicBezTo>
                          <a:pt x="701759" y="62897"/>
                          <a:pt x="710406" y="58738"/>
                          <a:pt x="719137" y="54769"/>
                        </a:cubicBezTo>
                        <a:cubicBezTo>
                          <a:pt x="727868" y="56356"/>
                          <a:pt x="742035" y="51291"/>
                          <a:pt x="745331" y="59531"/>
                        </a:cubicBezTo>
                        <a:cubicBezTo>
                          <a:pt x="753590" y="80180"/>
                          <a:pt x="746325" y="104010"/>
                          <a:pt x="747712" y="126206"/>
                        </a:cubicBezTo>
                        <a:cubicBezTo>
                          <a:pt x="747916" y="129472"/>
                          <a:pt x="749508" y="132511"/>
                          <a:pt x="750094" y="135731"/>
                        </a:cubicBezTo>
                        <a:cubicBezTo>
                          <a:pt x="751098" y="141253"/>
                          <a:pt x="751299" y="146912"/>
                          <a:pt x="752475" y="152400"/>
                        </a:cubicBezTo>
                        <a:cubicBezTo>
                          <a:pt x="753686" y="158050"/>
                          <a:pt x="754961" y="163758"/>
                          <a:pt x="757237" y="169069"/>
                        </a:cubicBezTo>
                        <a:cubicBezTo>
                          <a:pt x="759758" y="174951"/>
                          <a:pt x="763326" y="180338"/>
                          <a:pt x="766762" y="185737"/>
                        </a:cubicBezTo>
                        <a:cubicBezTo>
                          <a:pt x="772297" y="194435"/>
                          <a:pt x="779181" y="201761"/>
                          <a:pt x="788194" y="207169"/>
                        </a:cubicBezTo>
                        <a:cubicBezTo>
                          <a:pt x="804734" y="217094"/>
                          <a:pt x="812832" y="217407"/>
                          <a:pt x="831056" y="221456"/>
                        </a:cubicBezTo>
                        <a:cubicBezTo>
                          <a:pt x="858837" y="215900"/>
                          <a:pt x="887247" y="212875"/>
                          <a:pt x="914400" y="204787"/>
                        </a:cubicBezTo>
                        <a:cubicBezTo>
                          <a:pt x="926885" y="201068"/>
                          <a:pt x="952103" y="180785"/>
                          <a:pt x="964406" y="173831"/>
                        </a:cubicBezTo>
                        <a:cubicBezTo>
                          <a:pt x="978601" y="165807"/>
                          <a:pt x="1017803" y="146935"/>
                          <a:pt x="1033462" y="142875"/>
                        </a:cubicBezTo>
                        <a:cubicBezTo>
                          <a:pt x="1042714" y="140476"/>
                          <a:pt x="1052512" y="141288"/>
                          <a:pt x="1062037" y="140494"/>
                        </a:cubicBezTo>
                        <a:cubicBezTo>
                          <a:pt x="1101889" y="143815"/>
                          <a:pt x="1114563" y="131205"/>
                          <a:pt x="1131094" y="159544"/>
                        </a:cubicBezTo>
                        <a:cubicBezTo>
                          <a:pt x="1133623" y="163880"/>
                          <a:pt x="1134269" y="169069"/>
                          <a:pt x="1135856" y="173831"/>
                        </a:cubicBezTo>
                        <a:cubicBezTo>
                          <a:pt x="1135062" y="204787"/>
                          <a:pt x="1134820" y="235763"/>
                          <a:pt x="1133475" y="266700"/>
                        </a:cubicBezTo>
                        <a:cubicBezTo>
                          <a:pt x="1132890" y="280154"/>
                          <a:pt x="1128325" y="294852"/>
                          <a:pt x="1123950" y="307181"/>
                        </a:cubicBezTo>
                        <a:cubicBezTo>
                          <a:pt x="1106501" y="356356"/>
                          <a:pt x="1109658" y="347671"/>
                          <a:pt x="1090612" y="385762"/>
                        </a:cubicBezTo>
                        <a:cubicBezTo>
                          <a:pt x="1089025" y="392906"/>
                          <a:pt x="1087929" y="400177"/>
                          <a:pt x="1085850" y="407194"/>
                        </a:cubicBezTo>
                        <a:cubicBezTo>
                          <a:pt x="1075164" y="443258"/>
                          <a:pt x="1072465" y="443697"/>
                          <a:pt x="1064419" y="473869"/>
                        </a:cubicBezTo>
                        <a:cubicBezTo>
                          <a:pt x="1063376" y="477780"/>
                          <a:pt x="1062831" y="481806"/>
                          <a:pt x="1062037" y="485775"/>
                        </a:cubicBezTo>
                        <a:cubicBezTo>
                          <a:pt x="1048541" y="425038"/>
                          <a:pt x="1065592" y="500886"/>
                          <a:pt x="1052512" y="445294"/>
                        </a:cubicBezTo>
                        <a:cubicBezTo>
                          <a:pt x="1050836" y="438170"/>
                          <a:pt x="1049525" y="430962"/>
                          <a:pt x="1047750" y="423862"/>
                        </a:cubicBezTo>
                        <a:cubicBezTo>
                          <a:pt x="1045555" y="415082"/>
                          <a:pt x="1043160" y="406351"/>
                          <a:pt x="1040606" y="397669"/>
                        </a:cubicBezTo>
                        <a:cubicBezTo>
                          <a:pt x="1039189" y="392853"/>
                          <a:pt x="1037165" y="388224"/>
                          <a:pt x="1035844" y="383381"/>
                        </a:cubicBezTo>
                        <a:cubicBezTo>
                          <a:pt x="1034779" y="379476"/>
                          <a:pt x="1034256" y="375444"/>
                          <a:pt x="1033462" y="371475"/>
                        </a:cubicBezTo>
                        <a:cubicBezTo>
                          <a:pt x="1048214" y="368525"/>
                          <a:pt x="1051150" y="366730"/>
                          <a:pt x="1069181" y="371475"/>
                        </a:cubicBezTo>
                        <a:cubicBezTo>
                          <a:pt x="1076741" y="373464"/>
                          <a:pt x="1083240" y="378398"/>
                          <a:pt x="1090612" y="381000"/>
                        </a:cubicBezTo>
                        <a:cubicBezTo>
                          <a:pt x="1096784" y="383178"/>
                          <a:pt x="1103406" y="383837"/>
                          <a:pt x="1109662" y="385762"/>
                        </a:cubicBezTo>
                        <a:cubicBezTo>
                          <a:pt x="1129926" y="391997"/>
                          <a:pt x="1113508" y="388593"/>
                          <a:pt x="1133475" y="397669"/>
                        </a:cubicBezTo>
                        <a:cubicBezTo>
                          <a:pt x="1138045" y="399746"/>
                          <a:pt x="1143000" y="400844"/>
                          <a:pt x="1147762" y="402431"/>
                        </a:cubicBezTo>
                        <a:cubicBezTo>
                          <a:pt x="1150937" y="404812"/>
                          <a:pt x="1160408" y="407123"/>
                          <a:pt x="1157287" y="409575"/>
                        </a:cubicBezTo>
                        <a:cubicBezTo>
                          <a:pt x="1144993" y="419235"/>
                          <a:pt x="1129064" y="423135"/>
                          <a:pt x="1114425" y="428625"/>
                        </a:cubicBezTo>
                        <a:cubicBezTo>
                          <a:pt x="1101918" y="433315"/>
                          <a:pt x="1092390" y="436131"/>
                          <a:pt x="1081087" y="442912"/>
                        </a:cubicBezTo>
                        <a:cubicBezTo>
                          <a:pt x="1069409" y="449918"/>
                          <a:pt x="1073158" y="451413"/>
                          <a:pt x="1059656" y="457200"/>
                        </a:cubicBezTo>
                        <a:cubicBezTo>
                          <a:pt x="1058197" y="457825"/>
                          <a:pt x="1056481" y="457200"/>
                          <a:pt x="1054894" y="457200"/>
                        </a:cubicBezTo>
                      </a:path>
                    </a:pathLst>
                  </a:custGeom>
                  <ask:type>
                    <ask:lineSketchScribbl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40F88016-AA47-503D-1E05-A69D0089EAD1}"/>
              </a:ext>
            </a:extLst>
          </p:cNvPr>
          <p:cNvSpPr/>
          <p:nvPr/>
        </p:nvSpPr>
        <p:spPr>
          <a:xfrm>
            <a:off x="2612231" y="2382384"/>
            <a:ext cx="652463" cy="727529"/>
          </a:xfrm>
          <a:custGeom>
            <a:avLst/>
            <a:gdLst>
              <a:gd name="connsiteX0" fmla="*/ 0 w 652463"/>
              <a:gd name="connsiteY0" fmla="*/ 727529 h 727529"/>
              <a:gd name="connsiteX1" fmla="*/ 19050 w 652463"/>
              <a:gd name="connsiteY1" fmla="*/ 703716 h 727529"/>
              <a:gd name="connsiteX2" fmla="*/ 23813 w 652463"/>
              <a:gd name="connsiteY2" fmla="*/ 696572 h 727529"/>
              <a:gd name="connsiteX3" fmla="*/ 33338 w 652463"/>
              <a:gd name="connsiteY3" fmla="*/ 691810 h 727529"/>
              <a:gd name="connsiteX4" fmla="*/ 61913 w 652463"/>
              <a:gd name="connsiteY4" fmla="*/ 663235 h 727529"/>
              <a:gd name="connsiteX5" fmla="*/ 73819 w 652463"/>
              <a:gd name="connsiteY5" fmla="*/ 651329 h 727529"/>
              <a:gd name="connsiteX6" fmla="*/ 95250 w 652463"/>
              <a:gd name="connsiteY6" fmla="*/ 634660 h 727529"/>
              <a:gd name="connsiteX7" fmla="*/ 130969 w 652463"/>
              <a:gd name="connsiteY7" fmla="*/ 603704 h 727529"/>
              <a:gd name="connsiteX8" fmla="*/ 190500 w 652463"/>
              <a:gd name="connsiteY8" fmla="*/ 560841 h 727529"/>
              <a:gd name="connsiteX9" fmla="*/ 252413 w 652463"/>
              <a:gd name="connsiteY9" fmla="*/ 496547 h 727529"/>
              <a:gd name="connsiteX10" fmla="*/ 292894 w 652463"/>
              <a:gd name="connsiteY10" fmla="*/ 458447 h 727529"/>
              <a:gd name="connsiteX11" fmla="*/ 385763 w 652463"/>
              <a:gd name="connsiteY11" fmla="*/ 377485 h 727529"/>
              <a:gd name="connsiteX12" fmla="*/ 452438 w 652463"/>
              <a:gd name="connsiteY12" fmla="*/ 279854 h 727529"/>
              <a:gd name="connsiteX13" fmla="*/ 511969 w 652463"/>
              <a:gd name="connsiteY13" fmla="*/ 198891 h 727529"/>
              <a:gd name="connsiteX14" fmla="*/ 547688 w 652463"/>
              <a:gd name="connsiteY14" fmla="*/ 136979 h 727529"/>
              <a:gd name="connsiteX15" fmla="*/ 559594 w 652463"/>
              <a:gd name="connsiteY15" fmla="*/ 110785 h 727529"/>
              <a:gd name="connsiteX16" fmla="*/ 585788 w 652463"/>
              <a:gd name="connsiteY16" fmla="*/ 56016 h 727529"/>
              <a:gd name="connsiteX17" fmla="*/ 611982 w 652463"/>
              <a:gd name="connsiteY17" fmla="*/ 17916 h 727529"/>
              <a:gd name="connsiteX18" fmla="*/ 623888 w 652463"/>
              <a:gd name="connsiteY18" fmla="*/ 1247 h 727529"/>
              <a:gd name="connsiteX19" fmla="*/ 611982 w 652463"/>
              <a:gd name="connsiteY19" fmla="*/ 8391 h 727529"/>
              <a:gd name="connsiteX20" fmla="*/ 592932 w 652463"/>
              <a:gd name="connsiteY20" fmla="*/ 17916 h 727529"/>
              <a:gd name="connsiteX21" fmla="*/ 559594 w 652463"/>
              <a:gd name="connsiteY21" fmla="*/ 32204 h 727529"/>
              <a:gd name="connsiteX22" fmla="*/ 545307 w 652463"/>
              <a:gd name="connsiteY22" fmla="*/ 39347 h 727529"/>
              <a:gd name="connsiteX23" fmla="*/ 523875 w 652463"/>
              <a:gd name="connsiteY23" fmla="*/ 48872 h 727529"/>
              <a:gd name="connsiteX24" fmla="*/ 545307 w 652463"/>
              <a:gd name="connsiteY24" fmla="*/ 56016 h 727529"/>
              <a:gd name="connsiteX25" fmla="*/ 595313 w 652463"/>
              <a:gd name="connsiteY25" fmla="*/ 75066 h 727529"/>
              <a:gd name="connsiteX26" fmla="*/ 640557 w 652463"/>
              <a:gd name="connsiteY26" fmla="*/ 91735 h 727529"/>
              <a:gd name="connsiteX27" fmla="*/ 652463 w 652463"/>
              <a:gd name="connsiteY27" fmla="*/ 98879 h 727529"/>
              <a:gd name="connsiteX28" fmla="*/ 642938 w 652463"/>
              <a:gd name="connsiteY28" fmla="*/ 63160 h 727529"/>
              <a:gd name="connsiteX29" fmla="*/ 638175 w 652463"/>
              <a:gd name="connsiteY29" fmla="*/ 56016 h 727529"/>
              <a:gd name="connsiteX30" fmla="*/ 633413 w 652463"/>
              <a:gd name="connsiteY30" fmla="*/ 46491 h 727529"/>
              <a:gd name="connsiteX31" fmla="*/ 623888 w 652463"/>
              <a:gd name="connsiteY31" fmla="*/ 29822 h 727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52463" h="727529">
                <a:moveTo>
                  <a:pt x="0" y="727529"/>
                </a:moveTo>
                <a:cubicBezTo>
                  <a:pt x="13445" y="705121"/>
                  <a:pt x="-268" y="725793"/>
                  <a:pt x="19050" y="703716"/>
                </a:cubicBezTo>
                <a:cubicBezTo>
                  <a:pt x="20935" y="701562"/>
                  <a:pt x="21614" y="698404"/>
                  <a:pt x="23813" y="696572"/>
                </a:cubicBezTo>
                <a:cubicBezTo>
                  <a:pt x="26540" y="694300"/>
                  <a:pt x="30163" y="693397"/>
                  <a:pt x="33338" y="691810"/>
                </a:cubicBezTo>
                <a:lnTo>
                  <a:pt x="61913" y="663235"/>
                </a:lnTo>
                <a:cubicBezTo>
                  <a:pt x="65882" y="659266"/>
                  <a:pt x="69389" y="654775"/>
                  <a:pt x="73819" y="651329"/>
                </a:cubicBezTo>
                <a:cubicBezTo>
                  <a:pt x="80963" y="645773"/>
                  <a:pt x="88297" y="640454"/>
                  <a:pt x="95250" y="634660"/>
                </a:cubicBezTo>
                <a:cubicBezTo>
                  <a:pt x="107354" y="624574"/>
                  <a:pt x="118516" y="613355"/>
                  <a:pt x="130969" y="603704"/>
                </a:cubicBezTo>
                <a:cubicBezTo>
                  <a:pt x="150296" y="588725"/>
                  <a:pt x="171613" y="576371"/>
                  <a:pt x="190500" y="560841"/>
                </a:cubicBezTo>
                <a:cubicBezTo>
                  <a:pt x="312158" y="460810"/>
                  <a:pt x="200235" y="550993"/>
                  <a:pt x="252413" y="496547"/>
                </a:cubicBezTo>
                <a:cubicBezTo>
                  <a:pt x="265234" y="483168"/>
                  <a:pt x="278903" y="470597"/>
                  <a:pt x="292894" y="458447"/>
                </a:cubicBezTo>
                <a:cubicBezTo>
                  <a:pt x="321488" y="433615"/>
                  <a:pt x="360927" y="407020"/>
                  <a:pt x="385763" y="377485"/>
                </a:cubicBezTo>
                <a:cubicBezTo>
                  <a:pt x="429178" y="325857"/>
                  <a:pt x="421590" y="323404"/>
                  <a:pt x="452438" y="279854"/>
                </a:cubicBezTo>
                <a:cubicBezTo>
                  <a:pt x="471800" y="252519"/>
                  <a:pt x="495229" y="227906"/>
                  <a:pt x="511969" y="198891"/>
                </a:cubicBezTo>
                <a:cubicBezTo>
                  <a:pt x="523875" y="178254"/>
                  <a:pt x="537829" y="158669"/>
                  <a:pt x="547688" y="136979"/>
                </a:cubicBezTo>
                <a:cubicBezTo>
                  <a:pt x="551657" y="128248"/>
                  <a:pt x="556118" y="119724"/>
                  <a:pt x="559594" y="110785"/>
                </a:cubicBezTo>
                <a:cubicBezTo>
                  <a:pt x="571006" y="81439"/>
                  <a:pt x="554852" y="95790"/>
                  <a:pt x="585788" y="56016"/>
                </a:cubicBezTo>
                <a:cubicBezTo>
                  <a:pt x="620663" y="11178"/>
                  <a:pt x="587871" y="55422"/>
                  <a:pt x="611982" y="17916"/>
                </a:cubicBezTo>
                <a:cubicBezTo>
                  <a:pt x="615674" y="12172"/>
                  <a:pt x="623888" y="8075"/>
                  <a:pt x="623888" y="1247"/>
                </a:cubicBezTo>
                <a:cubicBezTo>
                  <a:pt x="623888" y="-3381"/>
                  <a:pt x="616057" y="6197"/>
                  <a:pt x="611982" y="8391"/>
                </a:cubicBezTo>
                <a:cubicBezTo>
                  <a:pt x="605731" y="11757"/>
                  <a:pt x="599395" y="14978"/>
                  <a:pt x="592932" y="17916"/>
                </a:cubicBezTo>
                <a:cubicBezTo>
                  <a:pt x="581925" y="22919"/>
                  <a:pt x="570619" y="27243"/>
                  <a:pt x="559594" y="32204"/>
                </a:cubicBezTo>
                <a:cubicBezTo>
                  <a:pt x="554739" y="34389"/>
                  <a:pt x="550172" y="37185"/>
                  <a:pt x="545307" y="39347"/>
                </a:cubicBezTo>
                <a:cubicBezTo>
                  <a:pt x="508707" y="55614"/>
                  <a:pt x="592175" y="14727"/>
                  <a:pt x="523875" y="48872"/>
                </a:cubicBezTo>
                <a:cubicBezTo>
                  <a:pt x="531019" y="51253"/>
                  <a:pt x="538237" y="53424"/>
                  <a:pt x="545307" y="56016"/>
                </a:cubicBezTo>
                <a:cubicBezTo>
                  <a:pt x="562054" y="62157"/>
                  <a:pt x="578391" y="69425"/>
                  <a:pt x="595313" y="75066"/>
                </a:cubicBezTo>
                <a:cubicBezTo>
                  <a:pt x="611189" y="80358"/>
                  <a:pt x="625759" y="84336"/>
                  <a:pt x="640557" y="91735"/>
                </a:cubicBezTo>
                <a:cubicBezTo>
                  <a:pt x="644697" y="93805"/>
                  <a:pt x="648494" y="96498"/>
                  <a:pt x="652463" y="98879"/>
                </a:cubicBezTo>
                <a:cubicBezTo>
                  <a:pt x="636604" y="67162"/>
                  <a:pt x="653331" y="104732"/>
                  <a:pt x="642938" y="63160"/>
                </a:cubicBezTo>
                <a:cubicBezTo>
                  <a:pt x="642244" y="60383"/>
                  <a:pt x="639595" y="58501"/>
                  <a:pt x="638175" y="56016"/>
                </a:cubicBezTo>
                <a:cubicBezTo>
                  <a:pt x="636414" y="52934"/>
                  <a:pt x="635382" y="49445"/>
                  <a:pt x="633413" y="46491"/>
                </a:cubicBezTo>
                <a:cubicBezTo>
                  <a:pt x="622896" y="30715"/>
                  <a:pt x="623888" y="40489"/>
                  <a:pt x="623888" y="29822"/>
                </a:cubicBezTo>
              </a:path>
            </a:pathLst>
          </a:custGeom>
          <a:noFill/>
          <a:ln>
            <a:solidFill>
              <a:schemeClr val="accent6">
                <a:lumMod val="75000"/>
              </a:schemeClr>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38576801-A0C4-18AD-1709-19A4D74A6F8B}"/>
              </a:ext>
            </a:extLst>
          </p:cNvPr>
          <p:cNvSpPr/>
          <p:nvPr/>
        </p:nvSpPr>
        <p:spPr>
          <a:xfrm>
            <a:off x="1695450" y="1988105"/>
            <a:ext cx="816769" cy="205026"/>
          </a:xfrm>
          <a:custGeom>
            <a:avLst/>
            <a:gdLst>
              <a:gd name="connsiteX0" fmla="*/ 0 w 816769"/>
              <a:gd name="connsiteY0" fmla="*/ 119301 h 205026"/>
              <a:gd name="connsiteX1" fmla="*/ 14288 w 816769"/>
              <a:gd name="connsiteY1" fmla="*/ 131208 h 205026"/>
              <a:gd name="connsiteX2" fmla="*/ 54769 w 816769"/>
              <a:gd name="connsiteY2" fmla="*/ 157401 h 205026"/>
              <a:gd name="connsiteX3" fmla="*/ 107156 w 816769"/>
              <a:gd name="connsiteY3" fmla="*/ 181214 h 205026"/>
              <a:gd name="connsiteX4" fmla="*/ 135731 w 816769"/>
              <a:gd name="connsiteY4" fmla="*/ 190739 h 205026"/>
              <a:gd name="connsiteX5" fmla="*/ 152400 w 816769"/>
              <a:gd name="connsiteY5" fmla="*/ 193120 h 205026"/>
              <a:gd name="connsiteX6" fmla="*/ 180975 w 816769"/>
              <a:gd name="connsiteY6" fmla="*/ 197883 h 205026"/>
              <a:gd name="connsiteX7" fmla="*/ 254794 w 816769"/>
              <a:gd name="connsiteY7" fmla="*/ 205026 h 205026"/>
              <a:gd name="connsiteX8" fmla="*/ 409575 w 816769"/>
              <a:gd name="connsiteY8" fmla="*/ 200264 h 205026"/>
              <a:gd name="connsiteX9" fmla="*/ 433388 w 816769"/>
              <a:gd name="connsiteY9" fmla="*/ 188358 h 205026"/>
              <a:gd name="connsiteX10" fmla="*/ 476250 w 816769"/>
              <a:gd name="connsiteY10" fmla="*/ 140733 h 205026"/>
              <a:gd name="connsiteX11" fmla="*/ 521494 w 816769"/>
              <a:gd name="connsiteY11" fmla="*/ 100251 h 205026"/>
              <a:gd name="connsiteX12" fmla="*/ 569119 w 816769"/>
              <a:gd name="connsiteY12" fmla="*/ 66914 h 205026"/>
              <a:gd name="connsiteX13" fmla="*/ 581025 w 816769"/>
              <a:gd name="connsiteY13" fmla="*/ 62151 h 205026"/>
              <a:gd name="connsiteX14" fmla="*/ 602456 w 816769"/>
              <a:gd name="connsiteY14" fmla="*/ 71676 h 205026"/>
              <a:gd name="connsiteX15" fmla="*/ 619125 w 816769"/>
              <a:gd name="connsiteY15" fmla="*/ 107395 h 205026"/>
              <a:gd name="connsiteX16" fmla="*/ 621506 w 816769"/>
              <a:gd name="connsiteY16" fmla="*/ 128826 h 205026"/>
              <a:gd name="connsiteX17" fmla="*/ 623888 w 816769"/>
              <a:gd name="connsiteY17" fmla="*/ 147876 h 205026"/>
              <a:gd name="connsiteX18" fmla="*/ 645319 w 816769"/>
              <a:gd name="connsiteY18" fmla="*/ 185976 h 205026"/>
              <a:gd name="connsiteX19" fmla="*/ 657225 w 816769"/>
              <a:gd name="connsiteY19" fmla="*/ 195501 h 205026"/>
              <a:gd name="connsiteX20" fmla="*/ 676275 w 816769"/>
              <a:gd name="connsiteY20" fmla="*/ 200264 h 205026"/>
              <a:gd name="connsiteX21" fmla="*/ 731044 w 816769"/>
              <a:gd name="connsiteY21" fmla="*/ 188358 h 205026"/>
              <a:gd name="connsiteX22" fmla="*/ 740569 w 816769"/>
              <a:gd name="connsiteY22" fmla="*/ 171689 h 205026"/>
              <a:gd name="connsiteX23" fmla="*/ 754856 w 816769"/>
              <a:gd name="connsiteY23" fmla="*/ 133589 h 205026"/>
              <a:gd name="connsiteX24" fmla="*/ 759619 w 816769"/>
              <a:gd name="connsiteY24" fmla="*/ 90726 h 205026"/>
              <a:gd name="connsiteX25" fmla="*/ 762000 w 816769"/>
              <a:gd name="connsiteY25" fmla="*/ 74058 h 205026"/>
              <a:gd name="connsiteX26" fmla="*/ 764381 w 816769"/>
              <a:gd name="connsiteY26" fmla="*/ 50245 h 205026"/>
              <a:gd name="connsiteX27" fmla="*/ 769144 w 816769"/>
              <a:gd name="connsiteY27" fmla="*/ 7383 h 205026"/>
              <a:gd name="connsiteX28" fmla="*/ 766763 w 816769"/>
              <a:gd name="connsiteY28" fmla="*/ 239 h 205026"/>
              <a:gd name="connsiteX29" fmla="*/ 747713 w 816769"/>
              <a:gd name="connsiteY29" fmla="*/ 24051 h 205026"/>
              <a:gd name="connsiteX30" fmla="*/ 735806 w 816769"/>
              <a:gd name="connsiteY30" fmla="*/ 40720 h 205026"/>
              <a:gd name="connsiteX31" fmla="*/ 723900 w 816769"/>
              <a:gd name="connsiteY31" fmla="*/ 43101 h 205026"/>
              <a:gd name="connsiteX32" fmla="*/ 773906 w 816769"/>
              <a:gd name="connsiteY32" fmla="*/ 55008 h 205026"/>
              <a:gd name="connsiteX33" fmla="*/ 816769 w 816769"/>
              <a:gd name="connsiteY33" fmla="*/ 64533 h 205026"/>
              <a:gd name="connsiteX34" fmla="*/ 802481 w 816769"/>
              <a:gd name="connsiteY34" fmla="*/ 55008 h 205026"/>
              <a:gd name="connsiteX35" fmla="*/ 800100 w 816769"/>
              <a:gd name="connsiteY35" fmla="*/ 47864 h 205026"/>
              <a:gd name="connsiteX36" fmla="*/ 792956 w 816769"/>
              <a:gd name="connsiteY36" fmla="*/ 35958 h 205026"/>
              <a:gd name="connsiteX37" fmla="*/ 773906 w 816769"/>
              <a:gd name="connsiteY37" fmla="*/ 9764 h 205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16769" h="205026">
                <a:moveTo>
                  <a:pt x="0" y="119301"/>
                </a:moveTo>
                <a:cubicBezTo>
                  <a:pt x="4763" y="123270"/>
                  <a:pt x="9199" y="127668"/>
                  <a:pt x="14288" y="131208"/>
                </a:cubicBezTo>
                <a:cubicBezTo>
                  <a:pt x="27482" y="140386"/>
                  <a:pt x="40394" y="150213"/>
                  <a:pt x="54769" y="157401"/>
                </a:cubicBezTo>
                <a:cubicBezTo>
                  <a:pt x="79795" y="169915"/>
                  <a:pt x="82443" y="172227"/>
                  <a:pt x="107156" y="181214"/>
                </a:cubicBezTo>
                <a:cubicBezTo>
                  <a:pt x="116592" y="184645"/>
                  <a:pt x="126021" y="188184"/>
                  <a:pt x="135731" y="190739"/>
                </a:cubicBezTo>
                <a:cubicBezTo>
                  <a:pt x="141159" y="192167"/>
                  <a:pt x="146856" y="192245"/>
                  <a:pt x="152400" y="193120"/>
                </a:cubicBezTo>
                <a:cubicBezTo>
                  <a:pt x="161938" y="194626"/>
                  <a:pt x="171409" y="196564"/>
                  <a:pt x="180975" y="197883"/>
                </a:cubicBezTo>
                <a:cubicBezTo>
                  <a:pt x="216791" y="202823"/>
                  <a:pt x="220802" y="202598"/>
                  <a:pt x="254794" y="205026"/>
                </a:cubicBezTo>
                <a:cubicBezTo>
                  <a:pt x="306388" y="203439"/>
                  <a:pt x="358180" y="205061"/>
                  <a:pt x="409575" y="200264"/>
                </a:cubicBezTo>
                <a:cubicBezTo>
                  <a:pt x="418411" y="199439"/>
                  <a:pt x="426244" y="193622"/>
                  <a:pt x="433388" y="188358"/>
                </a:cubicBezTo>
                <a:cubicBezTo>
                  <a:pt x="454427" y="172856"/>
                  <a:pt x="457766" y="159217"/>
                  <a:pt x="476250" y="140733"/>
                </a:cubicBezTo>
                <a:cubicBezTo>
                  <a:pt x="490560" y="126423"/>
                  <a:pt x="505304" y="112393"/>
                  <a:pt x="521494" y="100251"/>
                </a:cubicBezTo>
                <a:cubicBezTo>
                  <a:pt x="537105" y="88543"/>
                  <a:pt x="551894" y="76189"/>
                  <a:pt x="569119" y="66914"/>
                </a:cubicBezTo>
                <a:cubicBezTo>
                  <a:pt x="572883" y="64887"/>
                  <a:pt x="577056" y="63739"/>
                  <a:pt x="581025" y="62151"/>
                </a:cubicBezTo>
                <a:cubicBezTo>
                  <a:pt x="588169" y="65326"/>
                  <a:pt x="597421" y="65696"/>
                  <a:pt x="602456" y="71676"/>
                </a:cubicBezTo>
                <a:cubicBezTo>
                  <a:pt x="610919" y="81726"/>
                  <a:pt x="614970" y="94930"/>
                  <a:pt x="619125" y="107395"/>
                </a:cubicBezTo>
                <a:cubicBezTo>
                  <a:pt x="621398" y="114214"/>
                  <a:pt x="620666" y="121688"/>
                  <a:pt x="621506" y="128826"/>
                </a:cubicBezTo>
                <a:cubicBezTo>
                  <a:pt x="622254" y="135182"/>
                  <a:pt x="622336" y="141668"/>
                  <a:pt x="623888" y="147876"/>
                </a:cubicBezTo>
                <a:cubicBezTo>
                  <a:pt x="627961" y="164167"/>
                  <a:pt x="633817" y="173429"/>
                  <a:pt x="645319" y="185976"/>
                </a:cubicBezTo>
                <a:cubicBezTo>
                  <a:pt x="648753" y="189723"/>
                  <a:pt x="652610" y="193371"/>
                  <a:pt x="657225" y="195501"/>
                </a:cubicBezTo>
                <a:cubicBezTo>
                  <a:pt x="663168" y="198244"/>
                  <a:pt x="669925" y="198676"/>
                  <a:pt x="676275" y="200264"/>
                </a:cubicBezTo>
                <a:cubicBezTo>
                  <a:pt x="694531" y="196295"/>
                  <a:pt x="713972" y="195946"/>
                  <a:pt x="731044" y="188358"/>
                </a:cubicBezTo>
                <a:cubicBezTo>
                  <a:pt x="736892" y="185759"/>
                  <a:pt x="737707" y="177413"/>
                  <a:pt x="740569" y="171689"/>
                </a:cubicBezTo>
                <a:cubicBezTo>
                  <a:pt x="747311" y="158206"/>
                  <a:pt x="749998" y="148165"/>
                  <a:pt x="754856" y="133589"/>
                </a:cubicBezTo>
                <a:cubicBezTo>
                  <a:pt x="757033" y="111824"/>
                  <a:pt x="756924" y="110940"/>
                  <a:pt x="759619" y="90726"/>
                </a:cubicBezTo>
                <a:cubicBezTo>
                  <a:pt x="760361" y="85163"/>
                  <a:pt x="761344" y="79632"/>
                  <a:pt x="762000" y="74058"/>
                </a:cubicBezTo>
                <a:cubicBezTo>
                  <a:pt x="762932" y="66135"/>
                  <a:pt x="763531" y="58177"/>
                  <a:pt x="764381" y="50245"/>
                </a:cubicBezTo>
                <a:cubicBezTo>
                  <a:pt x="765912" y="35952"/>
                  <a:pt x="767556" y="21670"/>
                  <a:pt x="769144" y="7383"/>
                </a:cubicBezTo>
                <a:cubicBezTo>
                  <a:pt x="768350" y="5002"/>
                  <a:pt x="768744" y="-1302"/>
                  <a:pt x="766763" y="239"/>
                </a:cubicBezTo>
                <a:cubicBezTo>
                  <a:pt x="758739" y="6479"/>
                  <a:pt x="752259" y="14959"/>
                  <a:pt x="747713" y="24051"/>
                </a:cubicBezTo>
                <a:cubicBezTo>
                  <a:pt x="744836" y="29804"/>
                  <a:pt x="742242" y="37502"/>
                  <a:pt x="735806" y="40720"/>
                </a:cubicBezTo>
                <a:cubicBezTo>
                  <a:pt x="732186" y="42530"/>
                  <a:pt x="727869" y="42307"/>
                  <a:pt x="723900" y="43101"/>
                </a:cubicBezTo>
                <a:cubicBezTo>
                  <a:pt x="767972" y="60729"/>
                  <a:pt x="726771" y="46881"/>
                  <a:pt x="773906" y="55008"/>
                </a:cubicBezTo>
                <a:cubicBezTo>
                  <a:pt x="788329" y="57495"/>
                  <a:pt x="816769" y="64533"/>
                  <a:pt x="816769" y="64533"/>
                </a:cubicBezTo>
                <a:cubicBezTo>
                  <a:pt x="812006" y="61358"/>
                  <a:pt x="806528" y="59055"/>
                  <a:pt x="802481" y="55008"/>
                </a:cubicBezTo>
                <a:cubicBezTo>
                  <a:pt x="800706" y="53233"/>
                  <a:pt x="801223" y="50109"/>
                  <a:pt x="800100" y="47864"/>
                </a:cubicBezTo>
                <a:cubicBezTo>
                  <a:pt x="798030" y="43724"/>
                  <a:pt x="795646" y="39724"/>
                  <a:pt x="792956" y="35958"/>
                </a:cubicBezTo>
                <a:cubicBezTo>
                  <a:pt x="771813" y="6356"/>
                  <a:pt x="781001" y="23948"/>
                  <a:pt x="773906" y="9764"/>
                </a:cubicBezTo>
              </a:path>
            </a:pathLst>
          </a:custGeom>
          <a:noFill/>
          <a:ln>
            <a:solidFill>
              <a:schemeClr val="bg1">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8449122A-FD95-CD7A-016B-FCFEFE826E96}"/>
              </a:ext>
            </a:extLst>
          </p:cNvPr>
          <p:cNvSpPr/>
          <p:nvPr/>
        </p:nvSpPr>
        <p:spPr>
          <a:xfrm>
            <a:off x="4070350" y="2241550"/>
            <a:ext cx="190663" cy="193342"/>
          </a:xfrm>
          <a:custGeom>
            <a:avLst/>
            <a:gdLst>
              <a:gd name="connsiteX0" fmla="*/ 0 w 190663"/>
              <a:gd name="connsiteY0" fmla="*/ 0 h 193342"/>
              <a:gd name="connsiteX1" fmla="*/ 69850 w 190663"/>
              <a:gd name="connsiteY1" fmla="*/ 82550 h 193342"/>
              <a:gd name="connsiteX2" fmla="*/ 88900 w 190663"/>
              <a:gd name="connsiteY2" fmla="*/ 114300 h 193342"/>
              <a:gd name="connsiteX3" fmla="*/ 133350 w 190663"/>
              <a:gd name="connsiteY3" fmla="*/ 165100 h 193342"/>
              <a:gd name="connsiteX4" fmla="*/ 152400 w 190663"/>
              <a:gd name="connsiteY4" fmla="*/ 190500 h 193342"/>
              <a:gd name="connsiteX5" fmla="*/ 88900 w 190663"/>
              <a:gd name="connsiteY5" fmla="*/ 184150 h 193342"/>
              <a:gd name="connsiteX6" fmla="*/ 69850 w 190663"/>
              <a:gd name="connsiteY6" fmla="*/ 171450 h 193342"/>
              <a:gd name="connsiteX7" fmla="*/ 184150 w 190663"/>
              <a:gd name="connsiteY7" fmla="*/ 76200 h 193342"/>
              <a:gd name="connsiteX8" fmla="*/ 190500 w 190663"/>
              <a:gd name="connsiteY8" fmla="*/ 114300 h 193342"/>
              <a:gd name="connsiteX9" fmla="*/ 158750 w 190663"/>
              <a:gd name="connsiteY9" fmla="*/ 165100 h 193342"/>
              <a:gd name="connsiteX10" fmla="*/ 152400 w 190663"/>
              <a:gd name="connsiteY10" fmla="*/ 177800 h 193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0663" h="193342">
                <a:moveTo>
                  <a:pt x="0" y="0"/>
                </a:moveTo>
                <a:cubicBezTo>
                  <a:pt x="38394" y="38394"/>
                  <a:pt x="34540" y="31546"/>
                  <a:pt x="69850" y="82550"/>
                </a:cubicBezTo>
                <a:cubicBezTo>
                  <a:pt x="76875" y="92698"/>
                  <a:pt x="81822" y="104189"/>
                  <a:pt x="88900" y="114300"/>
                </a:cubicBezTo>
                <a:cubicBezTo>
                  <a:pt x="126267" y="167682"/>
                  <a:pt x="100504" y="126780"/>
                  <a:pt x="133350" y="165100"/>
                </a:cubicBezTo>
                <a:cubicBezTo>
                  <a:pt x="140238" y="173135"/>
                  <a:pt x="162128" y="186331"/>
                  <a:pt x="152400" y="190500"/>
                </a:cubicBezTo>
                <a:cubicBezTo>
                  <a:pt x="132848" y="198880"/>
                  <a:pt x="110067" y="186267"/>
                  <a:pt x="88900" y="184150"/>
                </a:cubicBezTo>
                <a:cubicBezTo>
                  <a:pt x="82550" y="179917"/>
                  <a:pt x="64801" y="177173"/>
                  <a:pt x="69850" y="171450"/>
                </a:cubicBezTo>
                <a:cubicBezTo>
                  <a:pt x="102663" y="134262"/>
                  <a:pt x="184150" y="76200"/>
                  <a:pt x="184150" y="76200"/>
                </a:cubicBezTo>
                <a:cubicBezTo>
                  <a:pt x="186267" y="88900"/>
                  <a:pt x="191666" y="101478"/>
                  <a:pt x="190500" y="114300"/>
                </a:cubicBezTo>
                <a:cubicBezTo>
                  <a:pt x="187562" y="146619"/>
                  <a:pt x="175542" y="144110"/>
                  <a:pt x="158750" y="165100"/>
                </a:cubicBezTo>
                <a:cubicBezTo>
                  <a:pt x="155793" y="168796"/>
                  <a:pt x="154517" y="173567"/>
                  <a:pt x="152400" y="177800"/>
                </a:cubicBezTo>
              </a:path>
            </a:pathLst>
          </a:custGeom>
          <a:noFill/>
          <a:ln>
            <a:solidFill>
              <a:schemeClr val="bg1">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F7B3CB46-D841-978F-9893-7E2353EFEC58}"/>
              </a:ext>
            </a:extLst>
          </p:cNvPr>
          <p:cNvSpPr/>
          <p:nvPr/>
        </p:nvSpPr>
        <p:spPr>
          <a:xfrm>
            <a:off x="5886450" y="2193131"/>
            <a:ext cx="443227" cy="276225"/>
          </a:xfrm>
          <a:custGeom>
            <a:avLst/>
            <a:gdLst>
              <a:gd name="connsiteX0" fmla="*/ 0 w 443227"/>
              <a:gd name="connsiteY0" fmla="*/ 276225 h 276225"/>
              <a:gd name="connsiteX1" fmla="*/ 45244 w 443227"/>
              <a:gd name="connsiteY1" fmla="*/ 245269 h 276225"/>
              <a:gd name="connsiteX2" fmla="*/ 71438 w 443227"/>
              <a:gd name="connsiteY2" fmla="*/ 223838 h 276225"/>
              <a:gd name="connsiteX3" fmla="*/ 140494 w 443227"/>
              <a:gd name="connsiteY3" fmla="*/ 178594 h 276225"/>
              <a:gd name="connsiteX4" fmla="*/ 169069 w 443227"/>
              <a:gd name="connsiteY4" fmla="*/ 159544 h 276225"/>
              <a:gd name="connsiteX5" fmla="*/ 192881 w 443227"/>
              <a:gd name="connsiteY5" fmla="*/ 140494 h 276225"/>
              <a:gd name="connsiteX6" fmla="*/ 292894 w 443227"/>
              <a:gd name="connsiteY6" fmla="*/ 80963 h 276225"/>
              <a:gd name="connsiteX7" fmla="*/ 345281 w 443227"/>
              <a:gd name="connsiteY7" fmla="*/ 52388 h 276225"/>
              <a:gd name="connsiteX8" fmla="*/ 373856 w 443227"/>
              <a:gd name="connsiteY8" fmla="*/ 42863 h 276225"/>
              <a:gd name="connsiteX9" fmla="*/ 402431 w 443227"/>
              <a:gd name="connsiteY9" fmla="*/ 30957 h 276225"/>
              <a:gd name="connsiteX10" fmla="*/ 423863 w 443227"/>
              <a:gd name="connsiteY10" fmla="*/ 21432 h 276225"/>
              <a:gd name="connsiteX11" fmla="*/ 431006 w 443227"/>
              <a:gd name="connsiteY11" fmla="*/ 16669 h 276225"/>
              <a:gd name="connsiteX12" fmla="*/ 442913 w 443227"/>
              <a:gd name="connsiteY12" fmla="*/ 14288 h 276225"/>
              <a:gd name="connsiteX13" fmla="*/ 409575 w 443227"/>
              <a:gd name="connsiteY13" fmla="*/ 7144 h 276225"/>
              <a:gd name="connsiteX14" fmla="*/ 383381 w 443227"/>
              <a:gd name="connsiteY14" fmla="*/ 0 h 276225"/>
              <a:gd name="connsiteX15" fmla="*/ 376238 w 443227"/>
              <a:gd name="connsiteY15" fmla="*/ 2382 h 276225"/>
              <a:gd name="connsiteX16" fmla="*/ 381000 w 443227"/>
              <a:gd name="connsiteY16" fmla="*/ 54769 h 276225"/>
              <a:gd name="connsiteX17" fmla="*/ 383381 w 443227"/>
              <a:gd name="connsiteY17" fmla="*/ 69057 h 276225"/>
              <a:gd name="connsiteX18" fmla="*/ 388144 w 443227"/>
              <a:gd name="connsiteY18" fmla="*/ 76200 h 276225"/>
              <a:gd name="connsiteX19" fmla="*/ 392906 w 443227"/>
              <a:gd name="connsiteY19" fmla="*/ 95250 h 276225"/>
              <a:gd name="connsiteX20" fmla="*/ 400050 w 443227"/>
              <a:gd name="connsiteY20" fmla="*/ 114300 h 276225"/>
              <a:gd name="connsiteX21" fmla="*/ 411956 w 443227"/>
              <a:gd name="connsiteY21" fmla="*/ 95250 h 276225"/>
              <a:gd name="connsiteX22" fmla="*/ 426244 w 443227"/>
              <a:gd name="connsiteY22" fmla="*/ 66675 h 276225"/>
              <a:gd name="connsiteX23" fmla="*/ 428625 w 443227"/>
              <a:gd name="connsiteY23" fmla="*/ 57150 h 276225"/>
              <a:gd name="connsiteX24" fmla="*/ 431006 w 443227"/>
              <a:gd name="connsiteY24" fmla="*/ 45244 h 276225"/>
              <a:gd name="connsiteX25" fmla="*/ 433388 w 443227"/>
              <a:gd name="connsiteY25" fmla="*/ 38100 h 276225"/>
              <a:gd name="connsiteX26" fmla="*/ 442913 w 443227"/>
              <a:gd name="connsiteY26" fmla="*/ 23813 h 276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43227" h="276225">
                <a:moveTo>
                  <a:pt x="0" y="276225"/>
                </a:moveTo>
                <a:cubicBezTo>
                  <a:pt x="15081" y="265906"/>
                  <a:pt x="31101" y="256840"/>
                  <a:pt x="45244" y="245269"/>
                </a:cubicBezTo>
                <a:cubicBezTo>
                  <a:pt x="53975" y="238125"/>
                  <a:pt x="62196" y="230307"/>
                  <a:pt x="71438" y="223838"/>
                </a:cubicBezTo>
                <a:cubicBezTo>
                  <a:pt x="93983" y="208057"/>
                  <a:pt x="117511" y="193729"/>
                  <a:pt x="140494" y="178594"/>
                </a:cubicBezTo>
                <a:cubicBezTo>
                  <a:pt x="150055" y="172298"/>
                  <a:pt x="160130" y="166695"/>
                  <a:pt x="169069" y="159544"/>
                </a:cubicBezTo>
                <a:cubicBezTo>
                  <a:pt x="177006" y="153194"/>
                  <a:pt x="184423" y="146132"/>
                  <a:pt x="192881" y="140494"/>
                </a:cubicBezTo>
                <a:cubicBezTo>
                  <a:pt x="269508" y="89410"/>
                  <a:pt x="239117" y="111360"/>
                  <a:pt x="292894" y="80963"/>
                </a:cubicBezTo>
                <a:cubicBezTo>
                  <a:pt x="315587" y="68136"/>
                  <a:pt x="320219" y="62830"/>
                  <a:pt x="345281" y="52388"/>
                </a:cubicBezTo>
                <a:cubicBezTo>
                  <a:pt x="354549" y="48526"/>
                  <a:pt x="364455" y="46388"/>
                  <a:pt x="373856" y="42863"/>
                </a:cubicBezTo>
                <a:cubicBezTo>
                  <a:pt x="383518" y="39240"/>
                  <a:pt x="394176" y="37148"/>
                  <a:pt x="402431" y="30957"/>
                </a:cubicBezTo>
                <a:cubicBezTo>
                  <a:pt x="415194" y="21384"/>
                  <a:pt x="408064" y="24591"/>
                  <a:pt x="423863" y="21432"/>
                </a:cubicBezTo>
                <a:cubicBezTo>
                  <a:pt x="426244" y="19844"/>
                  <a:pt x="428326" y="17674"/>
                  <a:pt x="431006" y="16669"/>
                </a:cubicBezTo>
                <a:cubicBezTo>
                  <a:pt x="434796" y="15248"/>
                  <a:pt x="445158" y="17656"/>
                  <a:pt x="442913" y="14288"/>
                </a:cubicBezTo>
                <a:cubicBezTo>
                  <a:pt x="440590" y="10803"/>
                  <a:pt x="412789" y="7603"/>
                  <a:pt x="409575" y="7144"/>
                </a:cubicBezTo>
                <a:cubicBezTo>
                  <a:pt x="403975" y="5278"/>
                  <a:pt x="390109" y="0"/>
                  <a:pt x="383381" y="0"/>
                </a:cubicBezTo>
                <a:cubicBezTo>
                  <a:pt x="380871" y="0"/>
                  <a:pt x="378619" y="1588"/>
                  <a:pt x="376238" y="2382"/>
                </a:cubicBezTo>
                <a:cubicBezTo>
                  <a:pt x="377825" y="19844"/>
                  <a:pt x="379132" y="37334"/>
                  <a:pt x="381000" y="54769"/>
                </a:cubicBezTo>
                <a:cubicBezTo>
                  <a:pt x="381514" y="59570"/>
                  <a:pt x="381854" y="64476"/>
                  <a:pt x="383381" y="69057"/>
                </a:cubicBezTo>
                <a:cubicBezTo>
                  <a:pt x="384286" y="71772"/>
                  <a:pt x="386556" y="73819"/>
                  <a:pt x="388144" y="76200"/>
                </a:cubicBezTo>
                <a:cubicBezTo>
                  <a:pt x="389731" y="82550"/>
                  <a:pt x="391184" y="88935"/>
                  <a:pt x="392906" y="95250"/>
                </a:cubicBezTo>
                <a:cubicBezTo>
                  <a:pt x="394503" y="101107"/>
                  <a:pt x="397994" y="109160"/>
                  <a:pt x="400050" y="114300"/>
                </a:cubicBezTo>
                <a:cubicBezTo>
                  <a:pt x="404019" y="107950"/>
                  <a:pt x="408347" y="101811"/>
                  <a:pt x="411956" y="95250"/>
                </a:cubicBezTo>
                <a:cubicBezTo>
                  <a:pt x="417088" y="85919"/>
                  <a:pt x="426244" y="66675"/>
                  <a:pt x="426244" y="66675"/>
                </a:cubicBezTo>
                <a:cubicBezTo>
                  <a:pt x="427038" y="63500"/>
                  <a:pt x="427915" y="60345"/>
                  <a:pt x="428625" y="57150"/>
                </a:cubicBezTo>
                <a:cubicBezTo>
                  <a:pt x="429503" y="53199"/>
                  <a:pt x="430024" y="49170"/>
                  <a:pt x="431006" y="45244"/>
                </a:cubicBezTo>
                <a:cubicBezTo>
                  <a:pt x="431615" y="42809"/>
                  <a:pt x="431929" y="40143"/>
                  <a:pt x="433388" y="38100"/>
                </a:cubicBezTo>
                <a:cubicBezTo>
                  <a:pt x="444035" y="23194"/>
                  <a:pt x="442913" y="34570"/>
                  <a:pt x="442913" y="23813"/>
                </a:cubicBezTo>
              </a:path>
            </a:pathLst>
          </a:custGeom>
          <a:solidFill>
            <a:schemeClr val="bg2">
              <a:lumMod val="50000"/>
            </a:schemeClr>
          </a:solidFill>
          <a:effectLst>
            <a:glow rad="63500">
              <a:schemeClr val="accent1">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87D18D78-8494-4DA5-85CD-9E8971B80984}"/>
              </a:ext>
            </a:extLst>
          </p:cNvPr>
          <p:cNvSpPr/>
          <p:nvPr/>
        </p:nvSpPr>
        <p:spPr>
          <a:xfrm>
            <a:off x="2468880" y="-53340"/>
            <a:ext cx="1676435" cy="2019300"/>
          </a:xfrm>
          <a:custGeom>
            <a:avLst/>
            <a:gdLst>
              <a:gd name="connsiteX0" fmla="*/ 0 w 1676435"/>
              <a:gd name="connsiteY0" fmla="*/ 2019300 h 2019300"/>
              <a:gd name="connsiteX1" fmla="*/ 22860 w 1676435"/>
              <a:gd name="connsiteY1" fmla="*/ 1897380 h 2019300"/>
              <a:gd name="connsiteX2" fmla="*/ 53340 w 1676435"/>
              <a:gd name="connsiteY2" fmla="*/ 1813560 h 2019300"/>
              <a:gd name="connsiteX3" fmla="*/ 106680 w 1676435"/>
              <a:gd name="connsiteY3" fmla="*/ 1714500 h 2019300"/>
              <a:gd name="connsiteX4" fmla="*/ 190500 w 1676435"/>
              <a:gd name="connsiteY4" fmla="*/ 1615440 h 2019300"/>
              <a:gd name="connsiteX5" fmla="*/ 304800 w 1676435"/>
              <a:gd name="connsiteY5" fmla="*/ 1531620 h 2019300"/>
              <a:gd name="connsiteX6" fmla="*/ 358140 w 1676435"/>
              <a:gd name="connsiteY6" fmla="*/ 1493520 h 2019300"/>
              <a:gd name="connsiteX7" fmla="*/ 426720 w 1676435"/>
              <a:gd name="connsiteY7" fmla="*/ 1440180 h 2019300"/>
              <a:gd name="connsiteX8" fmla="*/ 525780 w 1676435"/>
              <a:gd name="connsiteY8" fmla="*/ 1394460 h 2019300"/>
              <a:gd name="connsiteX9" fmla="*/ 716280 w 1676435"/>
              <a:gd name="connsiteY9" fmla="*/ 1287780 h 2019300"/>
              <a:gd name="connsiteX10" fmla="*/ 800100 w 1676435"/>
              <a:gd name="connsiteY10" fmla="*/ 1234440 h 2019300"/>
              <a:gd name="connsiteX11" fmla="*/ 1021080 w 1676435"/>
              <a:gd name="connsiteY11" fmla="*/ 1112520 h 2019300"/>
              <a:gd name="connsiteX12" fmla="*/ 1074420 w 1676435"/>
              <a:gd name="connsiteY12" fmla="*/ 1082040 h 2019300"/>
              <a:gd name="connsiteX13" fmla="*/ 1242060 w 1676435"/>
              <a:gd name="connsiteY13" fmla="*/ 944880 h 2019300"/>
              <a:gd name="connsiteX14" fmla="*/ 1363980 w 1676435"/>
              <a:gd name="connsiteY14" fmla="*/ 762000 h 2019300"/>
              <a:gd name="connsiteX15" fmla="*/ 1455420 w 1676435"/>
              <a:gd name="connsiteY15" fmla="*/ 563880 h 2019300"/>
              <a:gd name="connsiteX16" fmla="*/ 1493520 w 1676435"/>
              <a:gd name="connsiteY16" fmla="*/ 487680 h 2019300"/>
              <a:gd name="connsiteX17" fmla="*/ 1524000 w 1676435"/>
              <a:gd name="connsiteY17" fmla="*/ 426720 h 2019300"/>
              <a:gd name="connsiteX18" fmla="*/ 1554480 w 1676435"/>
              <a:gd name="connsiteY18" fmla="*/ 327660 h 2019300"/>
              <a:gd name="connsiteX19" fmla="*/ 1592580 w 1676435"/>
              <a:gd name="connsiteY19" fmla="*/ 236220 h 2019300"/>
              <a:gd name="connsiteX20" fmla="*/ 1607820 w 1676435"/>
              <a:gd name="connsiteY20" fmla="*/ 198120 h 2019300"/>
              <a:gd name="connsiteX21" fmla="*/ 1623060 w 1676435"/>
              <a:gd name="connsiteY21" fmla="*/ 167640 h 2019300"/>
              <a:gd name="connsiteX22" fmla="*/ 1638300 w 1676435"/>
              <a:gd name="connsiteY22" fmla="*/ 144780 h 2019300"/>
              <a:gd name="connsiteX23" fmla="*/ 1645920 w 1676435"/>
              <a:gd name="connsiteY23" fmla="*/ 121920 h 2019300"/>
              <a:gd name="connsiteX24" fmla="*/ 1661160 w 1676435"/>
              <a:gd name="connsiteY24" fmla="*/ 83820 h 2019300"/>
              <a:gd name="connsiteX25" fmla="*/ 1668780 w 1676435"/>
              <a:gd name="connsiteY25" fmla="*/ 53340 h 2019300"/>
              <a:gd name="connsiteX26" fmla="*/ 1676400 w 1676435"/>
              <a:gd name="connsiteY26" fmla="*/ 0 h 2019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676435" h="2019300">
                <a:moveTo>
                  <a:pt x="0" y="2019300"/>
                </a:moveTo>
                <a:cubicBezTo>
                  <a:pt x="7620" y="1978660"/>
                  <a:pt x="12483" y="1937405"/>
                  <a:pt x="22860" y="1897380"/>
                </a:cubicBezTo>
                <a:cubicBezTo>
                  <a:pt x="30321" y="1868602"/>
                  <a:pt x="41803" y="1840960"/>
                  <a:pt x="53340" y="1813560"/>
                </a:cubicBezTo>
                <a:cubicBezTo>
                  <a:pt x="62836" y="1791007"/>
                  <a:pt x="90129" y="1738406"/>
                  <a:pt x="106680" y="1714500"/>
                </a:cubicBezTo>
                <a:cubicBezTo>
                  <a:pt x="128831" y="1682504"/>
                  <a:pt x="158725" y="1640860"/>
                  <a:pt x="190500" y="1615440"/>
                </a:cubicBezTo>
                <a:cubicBezTo>
                  <a:pt x="227393" y="1585925"/>
                  <a:pt x="266590" y="1559409"/>
                  <a:pt x="304800" y="1531620"/>
                </a:cubicBezTo>
                <a:cubicBezTo>
                  <a:pt x="322471" y="1518769"/>
                  <a:pt x="340660" y="1506630"/>
                  <a:pt x="358140" y="1493520"/>
                </a:cubicBezTo>
                <a:cubicBezTo>
                  <a:pt x="381308" y="1476144"/>
                  <a:pt x="400425" y="1452316"/>
                  <a:pt x="426720" y="1440180"/>
                </a:cubicBezTo>
                <a:cubicBezTo>
                  <a:pt x="459740" y="1424940"/>
                  <a:pt x="493598" y="1411398"/>
                  <a:pt x="525780" y="1394460"/>
                </a:cubicBezTo>
                <a:cubicBezTo>
                  <a:pt x="590183" y="1360564"/>
                  <a:pt x="654879" y="1326853"/>
                  <a:pt x="716280" y="1287780"/>
                </a:cubicBezTo>
                <a:cubicBezTo>
                  <a:pt x="744220" y="1270000"/>
                  <a:pt x="771390" y="1250948"/>
                  <a:pt x="800100" y="1234440"/>
                </a:cubicBezTo>
                <a:cubicBezTo>
                  <a:pt x="873030" y="1192505"/>
                  <a:pt x="947539" y="1153376"/>
                  <a:pt x="1021080" y="1112520"/>
                </a:cubicBezTo>
                <a:cubicBezTo>
                  <a:pt x="1038981" y="1102575"/>
                  <a:pt x="1058571" y="1095008"/>
                  <a:pt x="1074420" y="1082040"/>
                </a:cubicBezTo>
                <a:cubicBezTo>
                  <a:pt x="1130300" y="1036320"/>
                  <a:pt x="1202010" y="1004954"/>
                  <a:pt x="1242060" y="944880"/>
                </a:cubicBezTo>
                <a:cubicBezTo>
                  <a:pt x="1282700" y="883920"/>
                  <a:pt x="1333278" y="828521"/>
                  <a:pt x="1363980" y="762000"/>
                </a:cubicBezTo>
                <a:cubicBezTo>
                  <a:pt x="1394460" y="695960"/>
                  <a:pt x="1424362" y="629650"/>
                  <a:pt x="1455420" y="563880"/>
                </a:cubicBezTo>
                <a:cubicBezTo>
                  <a:pt x="1467546" y="538201"/>
                  <a:pt x="1480820" y="513080"/>
                  <a:pt x="1493520" y="487680"/>
                </a:cubicBezTo>
                <a:cubicBezTo>
                  <a:pt x="1503680" y="467360"/>
                  <a:pt x="1517759" y="448564"/>
                  <a:pt x="1524000" y="426720"/>
                </a:cubicBezTo>
                <a:cubicBezTo>
                  <a:pt x="1532450" y="397145"/>
                  <a:pt x="1543125" y="356858"/>
                  <a:pt x="1554480" y="327660"/>
                </a:cubicBezTo>
                <a:cubicBezTo>
                  <a:pt x="1566448" y="296885"/>
                  <a:pt x="1580008" y="266753"/>
                  <a:pt x="1592580" y="236220"/>
                </a:cubicBezTo>
                <a:cubicBezTo>
                  <a:pt x="1597788" y="223572"/>
                  <a:pt x="1601703" y="210354"/>
                  <a:pt x="1607820" y="198120"/>
                </a:cubicBezTo>
                <a:cubicBezTo>
                  <a:pt x="1612900" y="187960"/>
                  <a:pt x="1617424" y="177503"/>
                  <a:pt x="1623060" y="167640"/>
                </a:cubicBezTo>
                <a:cubicBezTo>
                  <a:pt x="1627604" y="159689"/>
                  <a:pt x="1634204" y="152971"/>
                  <a:pt x="1638300" y="144780"/>
                </a:cubicBezTo>
                <a:cubicBezTo>
                  <a:pt x="1641892" y="137596"/>
                  <a:pt x="1643100" y="129441"/>
                  <a:pt x="1645920" y="121920"/>
                </a:cubicBezTo>
                <a:cubicBezTo>
                  <a:pt x="1650723" y="109113"/>
                  <a:pt x="1656835" y="96796"/>
                  <a:pt x="1661160" y="83820"/>
                </a:cubicBezTo>
                <a:cubicBezTo>
                  <a:pt x="1664472" y="73885"/>
                  <a:pt x="1666508" y="63563"/>
                  <a:pt x="1668780" y="53340"/>
                </a:cubicBezTo>
                <a:cubicBezTo>
                  <a:pt x="1677396" y="14567"/>
                  <a:pt x="1676400" y="26502"/>
                  <a:pt x="1676400" y="0"/>
                </a:cubicBezTo>
              </a:path>
            </a:pathLst>
          </a:custGeom>
          <a:noFill/>
          <a:ln>
            <a:solidFill>
              <a:schemeClr val="bg1">
                <a:lumMod val="10000"/>
              </a:schemeClr>
            </a:solidFill>
          </a:ln>
          <a:effectLst>
            <a:glow rad="63500">
              <a:schemeClr val="accent4">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 name="Straight Arrow Connector 22">
            <a:extLst>
              <a:ext uri="{FF2B5EF4-FFF2-40B4-BE49-F238E27FC236}">
                <a16:creationId xmlns:a16="http://schemas.microsoft.com/office/drawing/2014/main" id="{DA0C8A83-3933-A3BF-6B2B-64B96C853604}"/>
              </a:ext>
            </a:extLst>
          </p:cNvPr>
          <p:cNvCxnSpPr>
            <a:cxnSpLocks/>
            <a:stCxn id="9" idx="2"/>
            <a:endCxn id="7" idx="6"/>
          </p:cNvCxnSpPr>
          <p:nvPr/>
        </p:nvCxnSpPr>
        <p:spPr>
          <a:xfrm flipH="1">
            <a:off x="2811780" y="3592831"/>
            <a:ext cx="834391" cy="1"/>
          </a:xfrm>
          <a:prstGeom prst="straightConnector1">
            <a:avLst/>
          </a:prstGeom>
          <a:ln w="19050">
            <a:solidFill>
              <a:schemeClr val="bg1">
                <a:lumMod val="10000"/>
              </a:schemeClr>
            </a:solidFill>
            <a:tailEnd type="triangle"/>
          </a:ln>
          <a:effectLst>
            <a:outerShdw blurRad="50800" dist="38100" algn="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6" name="Freeform: Shape 25">
            <a:extLst>
              <a:ext uri="{FF2B5EF4-FFF2-40B4-BE49-F238E27FC236}">
                <a16:creationId xmlns:a16="http://schemas.microsoft.com/office/drawing/2014/main" id="{95394AE5-932D-69BC-1FEF-3A6B2D348ECA}"/>
              </a:ext>
            </a:extLst>
          </p:cNvPr>
          <p:cNvSpPr/>
          <p:nvPr/>
        </p:nvSpPr>
        <p:spPr>
          <a:xfrm>
            <a:off x="4186238" y="1288256"/>
            <a:ext cx="895350" cy="497786"/>
          </a:xfrm>
          <a:custGeom>
            <a:avLst/>
            <a:gdLst>
              <a:gd name="connsiteX0" fmla="*/ 0 w 895350"/>
              <a:gd name="connsiteY0" fmla="*/ 426244 h 497786"/>
              <a:gd name="connsiteX1" fmla="*/ 21431 w 895350"/>
              <a:gd name="connsiteY1" fmla="*/ 383382 h 497786"/>
              <a:gd name="connsiteX2" fmla="*/ 40481 w 895350"/>
              <a:gd name="connsiteY2" fmla="*/ 352425 h 497786"/>
              <a:gd name="connsiteX3" fmla="*/ 80962 w 895350"/>
              <a:gd name="connsiteY3" fmla="*/ 314325 h 497786"/>
              <a:gd name="connsiteX4" fmla="*/ 90487 w 895350"/>
              <a:gd name="connsiteY4" fmla="*/ 304800 h 497786"/>
              <a:gd name="connsiteX5" fmla="*/ 145256 w 895350"/>
              <a:gd name="connsiteY5" fmla="*/ 280988 h 497786"/>
              <a:gd name="connsiteX6" fmla="*/ 178593 w 895350"/>
              <a:gd name="connsiteY6" fmla="*/ 288132 h 497786"/>
              <a:gd name="connsiteX7" fmla="*/ 188118 w 895350"/>
              <a:gd name="connsiteY7" fmla="*/ 297657 h 497786"/>
              <a:gd name="connsiteX8" fmla="*/ 204787 w 895350"/>
              <a:gd name="connsiteY8" fmla="*/ 326232 h 497786"/>
              <a:gd name="connsiteX9" fmla="*/ 216693 w 895350"/>
              <a:gd name="connsiteY9" fmla="*/ 345282 h 497786"/>
              <a:gd name="connsiteX10" fmla="*/ 226218 w 895350"/>
              <a:gd name="connsiteY10" fmla="*/ 369094 h 497786"/>
              <a:gd name="connsiteX11" fmla="*/ 235743 w 895350"/>
              <a:gd name="connsiteY11" fmla="*/ 395288 h 497786"/>
              <a:gd name="connsiteX12" fmla="*/ 247650 w 895350"/>
              <a:gd name="connsiteY12" fmla="*/ 411957 h 497786"/>
              <a:gd name="connsiteX13" fmla="*/ 252412 w 895350"/>
              <a:gd name="connsiteY13" fmla="*/ 426244 h 497786"/>
              <a:gd name="connsiteX14" fmla="*/ 266700 w 895350"/>
              <a:gd name="connsiteY14" fmla="*/ 445294 h 497786"/>
              <a:gd name="connsiteX15" fmla="*/ 304800 w 895350"/>
              <a:gd name="connsiteY15" fmla="*/ 483394 h 497786"/>
              <a:gd name="connsiteX16" fmla="*/ 359568 w 895350"/>
              <a:gd name="connsiteY16" fmla="*/ 492919 h 497786"/>
              <a:gd name="connsiteX17" fmla="*/ 416718 w 895350"/>
              <a:gd name="connsiteY17" fmla="*/ 485775 h 497786"/>
              <a:gd name="connsiteX18" fmla="*/ 440531 w 895350"/>
              <a:gd name="connsiteY18" fmla="*/ 469107 h 497786"/>
              <a:gd name="connsiteX19" fmla="*/ 497681 w 895350"/>
              <a:gd name="connsiteY19" fmla="*/ 354807 h 497786"/>
              <a:gd name="connsiteX20" fmla="*/ 533400 w 895350"/>
              <a:gd name="connsiteY20" fmla="*/ 221457 h 497786"/>
              <a:gd name="connsiteX21" fmla="*/ 566737 w 895350"/>
              <a:gd name="connsiteY21" fmla="*/ 111919 h 497786"/>
              <a:gd name="connsiteX22" fmla="*/ 623887 w 895350"/>
              <a:gd name="connsiteY22" fmla="*/ 28575 h 497786"/>
              <a:gd name="connsiteX23" fmla="*/ 681037 w 895350"/>
              <a:gd name="connsiteY23" fmla="*/ 0 h 497786"/>
              <a:gd name="connsiteX24" fmla="*/ 707231 w 895350"/>
              <a:gd name="connsiteY24" fmla="*/ 7144 h 497786"/>
              <a:gd name="connsiteX25" fmla="*/ 726281 w 895350"/>
              <a:gd name="connsiteY25" fmla="*/ 61913 h 497786"/>
              <a:gd name="connsiteX26" fmla="*/ 731043 w 895350"/>
              <a:gd name="connsiteY26" fmla="*/ 114300 h 497786"/>
              <a:gd name="connsiteX27" fmla="*/ 735806 w 895350"/>
              <a:gd name="connsiteY27" fmla="*/ 240507 h 497786"/>
              <a:gd name="connsiteX28" fmla="*/ 747712 w 895350"/>
              <a:gd name="connsiteY28" fmla="*/ 361950 h 497786"/>
              <a:gd name="connsiteX29" fmla="*/ 762000 w 895350"/>
              <a:gd name="connsiteY29" fmla="*/ 411957 h 497786"/>
              <a:gd name="connsiteX30" fmla="*/ 783431 w 895350"/>
              <a:gd name="connsiteY30" fmla="*/ 450057 h 497786"/>
              <a:gd name="connsiteX31" fmla="*/ 790575 w 895350"/>
              <a:gd name="connsiteY31" fmla="*/ 459582 h 497786"/>
              <a:gd name="connsiteX32" fmla="*/ 812006 w 895350"/>
              <a:gd name="connsiteY32" fmla="*/ 476250 h 497786"/>
              <a:gd name="connsiteX33" fmla="*/ 831056 w 895350"/>
              <a:gd name="connsiteY33" fmla="*/ 492919 h 497786"/>
              <a:gd name="connsiteX34" fmla="*/ 840581 w 895350"/>
              <a:gd name="connsiteY34" fmla="*/ 495300 h 497786"/>
              <a:gd name="connsiteX35" fmla="*/ 895350 w 895350"/>
              <a:gd name="connsiteY35" fmla="*/ 497682 h 497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895350" h="497786">
                <a:moveTo>
                  <a:pt x="0" y="426244"/>
                </a:moveTo>
                <a:cubicBezTo>
                  <a:pt x="9054" y="405114"/>
                  <a:pt x="7548" y="407180"/>
                  <a:pt x="21431" y="383382"/>
                </a:cubicBezTo>
                <a:cubicBezTo>
                  <a:pt x="27536" y="372916"/>
                  <a:pt x="32960" y="361925"/>
                  <a:pt x="40481" y="352425"/>
                </a:cubicBezTo>
                <a:cubicBezTo>
                  <a:pt x="57584" y="330821"/>
                  <a:pt x="63955" y="329632"/>
                  <a:pt x="80962" y="314325"/>
                </a:cubicBezTo>
                <a:cubicBezTo>
                  <a:pt x="84299" y="311321"/>
                  <a:pt x="86637" y="307110"/>
                  <a:pt x="90487" y="304800"/>
                </a:cubicBezTo>
                <a:cubicBezTo>
                  <a:pt x="119990" y="287098"/>
                  <a:pt x="120536" y="288050"/>
                  <a:pt x="145256" y="280988"/>
                </a:cubicBezTo>
                <a:cubicBezTo>
                  <a:pt x="156368" y="283369"/>
                  <a:pt x="168001" y="284013"/>
                  <a:pt x="178593" y="288132"/>
                </a:cubicBezTo>
                <a:cubicBezTo>
                  <a:pt x="182778" y="289759"/>
                  <a:pt x="185313" y="294151"/>
                  <a:pt x="188118" y="297657"/>
                </a:cubicBezTo>
                <a:cubicBezTo>
                  <a:pt x="199573" y="311975"/>
                  <a:pt x="196036" y="310917"/>
                  <a:pt x="204787" y="326232"/>
                </a:cubicBezTo>
                <a:cubicBezTo>
                  <a:pt x="208502" y="332734"/>
                  <a:pt x="213344" y="338584"/>
                  <a:pt x="216693" y="345282"/>
                </a:cubicBezTo>
                <a:cubicBezTo>
                  <a:pt x="220516" y="352928"/>
                  <a:pt x="223175" y="361105"/>
                  <a:pt x="226218" y="369094"/>
                </a:cubicBezTo>
                <a:cubicBezTo>
                  <a:pt x="229525" y="377776"/>
                  <a:pt x="231588" y="386978"/>
                  <a:pt x="235743" y="395288"/>
                </a:cubicBezTo>
                <a:cubicBezTo>
                  <a:pt x="238797" y="401395"/>
                  <a:pt x="243681" y="406401"/>
                  <a:pt x="247650" y="411957"/>
                </a:cubicBezTo>
                <a:cubicBezTo>
                  <a:pt x="249237" y="416719"/>
                  <a:pt x="249921" y="421886"/>
                  <a:pt x="252412" y="426244"/>
                </a:cubicBezTo>
                <a:cubicBezTo>
                  <a:pt x="256350" y="433136"/>
                  <a:pt x="262086" y="438835"/>
                  <a:pt x="266700" y="445294"/>
                </a:cubicBezTo>
                <a:cubicBezTo>
                  <a:pt x="277214" y="460014"/>
                  <a:pt x="284582" y="477328"/>
                  <a:pt x="304800" y="483394"/>
                </a:cubicBezTo>
                <a:cubicBezTo>
                  <a:pt x="338525" y="493512"/>
                  <a:pt x="320350" y="489902"/>
                  <a:pt x="359568" y="492919"/>
                </a:cubicBezTo>
                <a:cubicBezTo>
                  <a:pt x="378618" y="490538"/>
                  <a:pt x="398300" y="491192"/>
                  <a:pt x="416718" y="485775"/>
                </a:cubicBezTo>
                <a:cubicBezTo>
                  <a:pt x="426013" y="483041"/>
                  <a:pt x="433680" y="475958"/>
                  <a:pt x="440531" y="469107"/>
                </a:cubicBezTo>
                <a:cubicBezTo>
                  <a:pt x="465771" y="443868"/>
                  <a:pt x="492728" y="373299"/>
                  <a:pt x="497681" y="354807"/>
                </a:cubicBezTo>
                <a:cubicBezTo>
                  <a:pt x="509587" y="310357"/>
                  <a:pt x="521247" y="265840"/>
                  <a:pt x="533400" y="221457"/>
                </a:cubicBezTo>
                <a:cubicBezTo>
                  <a:pt x="535895" y="212343"/>
                  <a:pt x="558623" y="129770"/>
                  <a:pt x="566737" y="111919"/>
                </a:cubicBezTo>
                <a:cubicBezTo>
                  <a:pt x="575754" y="92081"/>
                  <a:pt x="612170" y="40292"/>
                  <a:pt x="623887" y="28575"/>
                </a:cubicBezTo>
                <a:cubicBezTo>
                  <a:pt x="639264" y="13198"/>
                  <a:pt x="661470" y="7115"/>
                  <a:pt x="681037" y="0"/>
                </a:cubicBezTo>
                <a:cubicBezTo>
                  <a:pt x="689768" y="2381"/>
                  <a:pt x="699933" y="1792"/>
                  <a:pt x="707231" y="7144"/>
                </a:cubicBezTo>
                <a:cubicBezTo>
                  <a:pt x="715953" y="13540"/>
                  <a:pt x="725884" y="60426"/>
                  <a:pt x="726281" y="61913"/>
                </a:cubicBezTo>
                <a:cubicBezTo>
                  <a:pt x="727868" y="79375"/>
                  <a:pt x="730109" y="96791"/>
                  <a:pt x="731043" y="114300"/>
                </a:cubicBezTo>
                <a:cubicBezTo>
                  <a:pt x="733285" y="156339"/>
                  <a:pt x="732979" y="198503"/>
                  <a:pt x="735806" y="240507"/>
                </a:cubicBezTo>
                <a:cubicBezTo>
                  <a:pt x="738538" y="281090"/>
                  <a:pt x="742667" y="321589"/>
                  <a:pt x="747712" y="361950"/>
                </a:cubicBezTo>
                <a:cubicBezTo>
                  <a:pt x="749199" y="373844"/>
                  <a:pt x="755737" y="399431"/>
                  <a:pt x="762000" y="411957"/>
                </a:cubicBezTo>
                <a:cubicBezTo>
                  <a:pt x="768516" y="424990"/>
                  <a:pt x="774688" y="438400"/>
                  <a:pt x="783431" y="450057"/>
                </a:cubicBezTo>
                <a:cubicBezTo>
                  <a:pt x="785812" y="453232"/>
                  <a:pt x="787649" y="456900"/>
                  <a:pt x="790575" y="459582"/>
                </a:cubicBezTo>
                <a:cubicBezTo>
                  <a:pt x="797246" y="465697"/>
                  <a:pt x="806576" y="469010"/>
                  <a:pt x="812006" y="476250"/>
                </a:cubicBezTo>
                <a:cubicBezTo>
                  <a:pt x="819629" y="486414"/>
                  <a:pt x="818427" y="487306"/>
                  <a:pt x="831056" y="492919"/>
                </a:cubicBezTo>
                <a:cubicBezTo>
                  <a:pt x="834047" y="494248"/>
                  <a:pt x="837337" y="494867"/>
                  <a:pt x="840581" y="495300"/>
                </a:cubicBezTo>
                <a:cubicBezTo>
                  <a:pt x="864913" y="498545"/>
                  <a:pt x="870336" y="497682"/>
                  <a:pt x="895350" y="497682"/>
                </a:cubicBezTo>
              </a:path>
            </a:pathLst>
          </a:custGeom>
          <a:noFill/>
          <a:ln>
            <a:solidFill>
              <a:schemeClr val="accent3">
                <a:lumMod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Shape 26">
            <a:extLst>
              <a:ext uri="{FF2B5EF4-FFF2-40B4-BE49-F238E27FC236}">
                <a16:creationId xmlns:a16="http://schemas.microsoft.com/office/drawing/2014/main" id="{7AE8AEDE-9312-8934-389E-EC9AF94DE367}"/>
              </a:ext>
            </a:extLst>
          </p:cNvPr>
          <p:cNvSpPr/>
          <p:nvPr/>
        </p:nvSpPr>
        <p:spPr>
          <a:xfrm>
            <a:off x="5238750" y="1100138"/>
            <a:ext cx="1047750" cy="688181"/>
          </a:xfrm>
          <a:custGeom>
            <a:avLst/>
            <a:gdLst>
              <a:gd name="connsiteX0" fmla="*/ 0 w 1047750"/>
              <a:gd name="connsiteY0" fmla="*/ 688181 h 688181"/>
              <a:gd name="connsiteX1" fmla="*/ 38100 w 1047750"/>
              <a:gd name="connsiteY1" fmla="*/ 685800 h 688181"/>
              <a:gd name="connsiteX2" fmla="*/ 83344 w 1047750"/>
              <a:gd name="connsiteY2" fmla="*/ 678656 h 688181"/>
              <a:gd name="connsiteX3" fmla="*/ 114300 w 1047750"/>
              <a:gd name="connsiteY3" fmla="*/ 664368 h 688181"/>
              <a:gd name="connsiteX4" fmla="*/ 128588 w 1047750"/>
              <a:gd name="connsiteY4" fmla="*/ 654843 h 688181"/>
              <a:gd name="connsiteX5" fmla="*/ 176213 w 1047750"/>
              <a:gd name="connsiteY5" fmla="*/ 590550 h 688181"/>
              <a:gd name="connsiteX6" fmla="*/ 192881 w 1047750"/>
              <a:gd name="connsiteY6" fmla="*/ 559593 h 688181"/>
              <a:gd name="connsiteX7" fmla="*/ 202406 w 1047750"/>
              <a:gd name="connsiteY7" fmla="*/ 526256 h 688181"/>
              <a:gd name="connsiteX8" fmla="*/ 211931 w 1047750"/>
              <a:gd name="connsiteY8" fmla="*/ 464343 h 688181"/>
              <a:gd name="connsiteX9" fmla="*/ 230981 w 1047750"/>
              <a:gd name="connsiteY9" fmla="*/ 376237 h 688181"/>
              <a:gd name="connsiteX10" fmla="*/ 280988 w 1047750"/>
              <a:gd name="connsiteY10" fmla="*/ 309562 h 688181"/>
              <a:gd name="connsiteX11" fmla="*/ 292894 w 1047750"/>
              <a:gd name="connsiteY11" fmla="*/ 302418 h 688181"/>
              <a:gd name="connsiteX12" fmla="*/ 333375 w 1047750"/>
              <a:gd name="connsiteY12" fmla="*/ 309562 h 688181"/>
              <a:gd name="connsiteX13" fmla="*/ 340519 w 1047750"/>
              <a:gd name="connsiteY13" fmla="*/ 319087 h 688181"/>
              <a:gd name="connsiteX14" fmla="*/ 354806 w 1047750"/>
              <a:gd name="connsiteY14" fmla="*/ 364331 h 688181"/>
              <a:gd name="connsiteX15" fmla="*/ 381000 w 1047750"/>
              <a:gd name="connsiteY15" fmla="*/ 397668 h 688181"/>
              <a:gd name="connsiteX16" fmla="*/ 411956 w 1047750"/>
              <a:gd name="connsiteY16" fmla="*/ 411956 h 688181"/>
              <a:gd name="connsiteX17" fmla="*/ 433388 w 1047750"/>
              <a:gd name="connsiteY17" fmla="*/ 414337 h 688181"/>
              <a:gd name="connsiteX18" fmla="*/ 459581 w 1047750"/>
              <a:gd name="connsiteY18" fmla="*/ 404812 h 688181"/>
              <a:gd name="connsiteX19" fmla="*/ 478631 w 1047750"/>
              <a:gd name="connsiteY19" fmla="*/ 388143 h 688181"/>
              <a:gd name="connsiteX20" fmla="*/ 511969 w 1047750"/>
              <a:gd name="connsiteY20" fmla="*/ 328612 h 688181"/>
              <a:gd name="connsiteX21" fmla="*/ 521494 w 1047750"/>
              <a:gd name="connsiteY21" fmla="*/ 285750 h 688181"/>
              <a:gd name="connsiteX22" fmla="*/ 628650 w 1047750"/>
              <a:gd name="connsiteY22" fmla="*/ 78581 h 688181"/>
              <a:gd name="connsiteX23" fmla="*/ 642938 w 1047750"/>
              <a:gd name="connsiteY23" fmla="*/ 45243 h 688181"/>
              <a:gd name="connsiteX24" fmla="*/ 654844 w 1047750"/>
              <a:gd name="connsiteY24" fmla="*/ 28575 h 688181"/>
              <a:gd name="connsiteX25" fmla="*/ 683419 w 1047750"/>
              <a:gd name="connsiteY25" fmla="*/ 0 h 688181"/>
              <a:gd name="connsiteX26" fmla="*/ 838200 w 1047750"/>
              <a:gd name="connsiteY26" fmla="*/ 7143 h 688181"/>
              <a:gd name="connsiteX27" fmla="*/ 871538 w 1047750"/>
              <a:gd name="connsiteY27" fmla="*/ 26193 h 688181"/>
              <a:gd name="connsiteX28" fmla="*/ 935831 w 1047750"/>
              <a:gd name="connsiteY28" fmla="*/ 59531 h 688181"/>
              <a:gd name="connsiteX29" fmla="*/ 959644 w 1047750"/>
              <a:gd name="connsiteY29" fmla="*/ 73818 h 688181"/>
              <a:gd name="connsiteX30" fmla="*/ 997744 w 1047750"/>
              <a:gd name="connsiteY30" fmla="*/ 88106 h 688181"/>
              <a:gd name="connsiteX31" fmla="*/ 1012031 w 1047750"/>
              <a:gd name="connsiteY31" fmla="*/ 92868 h 688181"/>
              <a:gd name="connsiteX32" fmla="*/ 1026319 w 1047750"/>
              <a:gd name="connsiteY32" fmla="*/ 100012 h 688181"/>
              <a:gd name="connsiteX33" fmla="*/ 1042988 w 1047750"/>
              <a:gd name="connsiteY33" fmla="*/ 107156 h 688181"/>
              <a:gd name="connsiteX34" fmla="*/ 1038225 w 1047750"/>
              <a:gd name="connsiteY34" fmla="*/ 92868 h 688181"/>
              <a:gd name="connsiteX35" fmla="*/ 1033463 w 1047750"/>
              <a:gd name="connsiteY35" fmla="*/ 71437 h 688181"/>
              <a:gd name="connsiteX36" fmla="*/ 1023938 w 1047750"/>
              <a:gd name="connsiteY36" fmla="*/ 26193 h 688181"/>
              <a:gd name="connsiteX37" fmla="*/ 1016794 w 1047750"/>
              <a:gd name="connsiteY37" fmla="*/ 7143 h 688181"/>
              <a:gd name="connsiteX38" fmla="*/ 1009650 w 1047750"/>
              <a:gd name="connsiteY38" fmla="*/ 2381 h 688181"/>
              <a:gd name="connsiteX39" fmla="*/ 997744 w 1047750"/>
              <a:gd name="connsiteY39" fmla="*/ 23812 h 688181"/>
              <a:gd name="connsiteX40" fmla="*/ 985838 w 1047750"/>
              <a:gd name="connsiteY40" fmla="*/ 52387 h 688181"/>
              <a:gd name="connsiteX41" fmla="*/ 971550 w 1047750"/>
              <a:gd name="connsiteY41" fmla="*/ 80962 h 688181"/>
              <a:gd name="connsiteX42" fmla="*/ 959644 w 1047750"/>
              <a:gd name="connsiteY42" fmla="*/ 111918 h 688181"/>
              <a:gd name="connsiteX43" fmla="*/ 952500 w 1047750"/>
              <a:gd name="connsiteY43" fmla="*/ 133350 h 688181"/>
              <a:gd name="connsiteX44" fmla="*/ 942975 w 1047750"/>
              <a:gd name="connsiteY44" fmla="*/ 154781 h 688181"/>
              <a:gd name="connsiteX45" fmla="*/ 938213 w 1047750"/>
              <a:gd name="connsiteY45" fmla="*/ 171450 h 688181"/>
              <a:gd name="connsiteX46" fmla="*/ 1004888 w 1047750"/>
              <a:gd name="connsiteY46" fmla="*/ 147637 h 688181"/>
              <a:gd name="connsiteX47" fmla="*/ 1026319 w 1047750"/>
              <a:gd name="connsiteY47" fmla="*/ 138112 h 688181"/>
              <a:gd name="connsiteX48" fmla="*/ 1035844 w 1047750"/>
              <a:gd name="connsiteY48" fmla="*/ 133350 h 688181"/>
              <a:gd name="connsiteX49" fmla="*/ 1040606 w 1047750"/>
              <a:gd name="connsiteY49" fmla="*/ 126206 h 688181"/>
              <a:gd name="connsiteX50" fmla="*/ 1047750 w 1047750"/>
              <a:gd name="connsiteY50" fmla="*/ 123825 h 68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047750" h="688181">
                <a:moveTo>
                  <a:pt x="0" y="688181"/>
                </a:moveTo>
                <a:cubicBezTo>
                  <a:pt x="12700" y="687387"/>
                  <a:pt x="25419" y="686857"/>
                  <a:pt x="38100" y="685800"/>
                </a:cubicBezTo>
                <a:cubicBezTo>
                  <a:pt x="54158" y="684462"/>
                  <a:pt x="67214" y="681588"/>
                  <a:pt x="83344" y="678656"/>
                </a:cubicBezTo>
                <a:cubicBezTo>
                  <a:pt x="103118" y="671241"/>
                  <a:pt x="99042" y="674077"/>
                  <a:pt x="114300" y="664368"/>
                </a:cubicBezTo>
                <a:cubicBezTo>
                  <a:pt x="119129" y="661295"/>
                  <a:pt x="124420" y="658766"/>
                  <a:pt x="128588" y="654843"/>
                </a:cubicBezTo>
                <a:cubicBezTo>
                  <a:pt x="154881" y="630097"/>
                  <a:pt x="158107" y="622235"/>
                  <a:pt x="176213" y="590550"/>
                </a:cubicBezTo>
                <a:cubicBezTo>
                  <a:pt x="182028" y="580374"/>
                  <a:pt x="188459" y="570447"/>
                  <a:pt x="192881" y="559593"/>
                </a:cubicBezTo>
                <a:cubicBezTo>
                  <a:pt x="197241" y="548890"/>
                  <a:pt x="199231" y="537368"/>
                  <a:pt x="202406" y="526256"/>
                </a:cubicBezTo>
                <a:cubicBezTo>
                  <a:pt x="206585" y="471945"/>
                  <a:pt x="201454" y="518478"/>
                  <a:pt x="211931" y="464343"/>
                </a:cubicBezTo>
                <a:cubicBezTo>
                  <a:pt x="217611" y="434998"/>
                  <a:pt x="219726" y="404374"/>
                  <a:pt x="230981" y="376237"/>
                </a:cubicBezTo>
                <a:cubicBezTo>
                  <a:pt x="241351" y="350311"/>
                  <a:pt x="258310" y="326055"/>
                  <a:pt x="280988" y="309562"/>
                </a:cubicBezTo>
                <a:cubicBezTo>
                  <a:pt x="284731" y="306840"/>
                  <a:pt x="288925" y="304799"/>
                  <a:pt x="292894" y="302418"/>
                </a:cubicBezTo>
                <a:cubicBezTo>
                  <a:pt x="306388" y="304799"/>
                  <a:pt x="320442" y="305035"/>
                  <a:pt x="333375" y="309562"/>
                </a:cubicBezTo>
                <a:cubicBezTo>
                  <a:pt x="337121" y="310873"/>
                  <a:pt x="339163" y="315357"/>
                  <a:pt x="340519" y="319087"/>
                </a:cubicBezTo>
                <a:cubicBezTo>
                  <a:pt x="350783" y="347312"/>
                  <a:pt x="328932" y="328109"/>
                  <a:pt x="354806" y="364331"/>
                </a:cubicBezTo>
                <a:cubicBezTo>
                  <a:pt x="361795" y="374115"/>
                  <a:pt x="372098" y="389575"/>
                  <a:pt x="381000" y="397668"/>
                </a:cubicBezTo>
                <a:cubicBezTo>
                  <a:pt x="387284" y="403380"/>
                  <a:pt x="405332" y="410397"/>
                  <a:pt x="411956" y="411956"/>
                </a:cubicBezTo>
                <a:cubicBezTo>
                  <a:pt x="418953" y="413602"/>
                  <a:pt x="426244" y="413543"/>
                  <a:pt x="433388" y="414337"/>
                </a:cubicBezTo>
                <a:cubicBezTo>
                  <a:pt x="442119" y="411162"/>
                  <a:pt x="451541" y="409467"/>
                  <a:pt x="459581" y="404812"/>
                </a:cubicBezTo>
                <a:cubicBezTo>
                  <a:pt x="466883" y="400584"/>
                  <a:pt x="473025" y="394449"/>
                  <a:pt x="478631" y="388143"/>
                </a:cubicBezTo>
                <a:cubicBezTo>
                  <a:pt x="494726" y="370037"/>
                  <a:pt x="504702" y="351867"/>
                  <a:pt x="511969" y="328612"/>
                </a:cubicBezTo>
                <a:cubicBezTo>
                  <a:pt x="516335" y="314642"/>
                  <a:pt x="515305" y="299013"/>
                  <a:pt x="521494" y="285750"/>
                </a:cubicBezTo>
                <a:cubicBezTo>
                  <a:pt x="554372" y="215297"/>
                  <a:pt x="598023" y="150042"/>
                  <a:pt x="628650" y="78581"/>
                </a:cubicBezTo>
                <a:cubicBezTo>
                  <a:pt x="633413" y="67468"/>
                  <a:pt x="637328" y="55953"/>
                  <a:pt x="642938" y="45243"/>
                </a:cubicBezTo>
                <a:cubicBezTo>
                  <a:pt x="646106" y="39195"/>
                  <a:pt x="650626" y="33944"/>
                  <a:pt x="654844" y="28575"/>
                </a:cubicBezTo>
                <a:cubicBezTo>
                  <a:pt x="668745" y="10882"/>
                  <a:pt x="667254" y="13470"/>
                  <a:pt x="683419" y="0"/>
                </a:cubicBezTo>
                <a:cubicBezTo>
                  <a:pt x="735013" y="2381"/>
                  <a:pt x="787045" y="20"/>
                  <a:pt x="838200" y="7143"/>
                </a:cubicBezTo>
                <a:cubicBezTo>
                  <a:pt x="850877" y="8908"/>
                  <a:pt x="860260" y="20141"/>
                  <a:pt x="871538" y="26193"/>
                </a:cubicBezTo>
                <a:cubicBezTo>
                  <a:pt x="892810" y="37607"/>
                  <a:pt x="914594" y="48052"/>
                  <a:pt x="935831" y="59531"/>
                </a:cubicBezTo>
                <a:cubicBezTo>
                  <a:pt x="943974" y="63933"/>
                  <a:pt x="950862" y="70891"/>
                  <a:pt x="959644" y="73818"/>
                </a:cubicBezTo>
                <a:cubicBezTo>
                  <a:pt x="1012015" y="91276"/>
                  <a:pt x="953919" y="71251"/>
                  <a:pt x="997744" y="88106"/>
                </a:cubicBezTo>
                <a:cubicBezTo>
                  <a:pt x="1002429" y="89908"/>
                  <a:pt x="1007397" y="90937"/>
                  <a:pt x="1012031" y="92868"/>
                </a:cubicBezTo>
                <a:cubicBezTo>
                  <a:pt x="1016946" y="94916"/>
                  <a:pt x="1021484" y="97781"/>
                  <a:pt x="1026319" y="100012"/>
                </a:cubicBezTo>
                <a:cubicBezTo>
                  <a:pt x="1031808" y="102545"/>
                  <a:pt x="1037432" y="104775"/>
                  <a:pt x="1042988" y="107156"/>
                </a:cubicBezTo>
                <a:cubicBezTo>
                  <a:pt x="1041400" y="102393"/>
                  <a:pt x="1039519" y="97719"/>
                  <a:pt x="1038225" y="92868"/>
                </a:cubicBezTo>
                <a:cubicBezTo>
                  <a:pt x="1036339" y="85797"/>
                  <a:pt x="1034996" y="78592"/>
                  <a:pt x="1033463" y="71437"/>
                </a:cubicBezTo>
                <a:cubicBezTo>
                  <a:pt x="1030234" y="56367"/>
                  <a:pt x="1026962" y="41305"/>
                  <a:pt x="1023938" y="26193"/>
                </a:cubicBezTo>
                <a:cubicBezTo>
                  <a:pt x="1022234" y="17677"/>
                  <a:pt x="1022924" y="13273"/>
                  <a:pt x="1016794" y="7143"/>
                </a:cubicBezTo>
                <a:cubicBezTo>
                  <a:pt x="1014770" y="5119"/>
                  <a:pt x="1012031" y="3968"/>
                  <a:pt x="1009650" y="2381"/>
                </a:cubicBezTo>
                <a:cubicBezTo>
                  <a:pt x="1005681" y="9525"/>
                  <a:pt x="1001257" y="16434"/>
                  <a:pt x="997744" y="23812"/>
                </a:cubicBezTo>
                <a:cubicBezTo>
                  <a:pt x="993308" y="33128"/>
                  <a:pt x="990137" y="43007"/>
                  <a:pt x="985838" y="52387"/>
                </a:cubicBezTo>
                <a:cubicBezTo>
                  <a:pt x="981401" y="62068"/>
                  <a:pt x="976313" y="71437"/>
                  <a:pt x="971550" y="80962"/>
                </a:cubicBezTo>
                <a:cubicBezTo>
                  <a:pt x="959721" y="128285"/>
                  <a:pt x="974360" y="77582"/>
                  <a:pt x="959644" y="111918"/>
                </a:cubicBezTo>
                <a:cubicBezTo>
                  <a:pt x="956678" y="118840"/>
                  <a:pt x="955558" y="126469"/>
                  <a:pt x="952500" y="133350"/>
                </a:cubicBezTo>
                <a:cubicBezTo>
                  <a:pt x="949325" y="140494"/>
                  <a:pt x="945720" y="147461"/>
                  <a:pt x="942975" y="154781"/>
                </a:cubicBezTo>
                <a:cubicBezTo>
                  <a:pt x="940946" y="160192"/>
                  <a:pt x="932434" y="171450"/>
                  <a:pt x="938213" y="171450"/>
                </a:cubicBezTo>
                <a:cubicBezTo>
                  <a:pt x="984683" y="171450"/>
                  <a:pt x="979704" y="160229"/>
                  <a:pt x="1004888" y="147637"/>
                </a:cubicBezTo>
                <a:cubicBezTo>
                  <a:pt x="1011880" y="144141"/>
                  <a:pt x="1019221" y="141388"/>
                  <a:pt x="1026319" y="138112"/>
                </a:cubicBezTo>
                <a:cubicBezTo>
                  <a:pt x="1029542" y="136625"/>
                  <a:pt x="1032669" y="134937"/>
                  <a:pt x="1035844" y="133350"/>
                </a:cubicBezTo>
                <a:cubicBezTo>
                  <a:pt x="1037431" y="130969"/>
                  <a:pt x="1038371" y="127994"/>
                  <a:pt x="1040606" y="126206"/>
                </a:cubicBezTo>
                <a:cubicBezTo>
                  <a:pt x="1042566" y="124638"/>
                  <a:pt x="1047750" y="123825"/>
                  <a:pt x="1047750" y="123825"/>
                </a:cubicBezTo>
              </a:path>
            </a:pathLst>
          </a:custGeom>
          <a:noFill/>
          <a:ln>
            <a:solidFill>
              <a:schemeClr val="accent3">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Connector: Curved 28">
            <a:extLst>
              <a:ext uri="{FF2B5EF4-FFF2-40B4-BE49-F238E27FC236}">
                <a16:creationId xmlns:a16="http://schemas.microsoft.com/office/drawing/2014/main" id="{6DD406C1-D6DF-854D-0EF0-D5309560988D}"/>
              </a:ext>
            </a:extLst>
          </p:cNvPr>
          <p:cNvCxnSpPr>
            <a:cxnSpLocks/>
            <a:stCxn id="6" idx="7"/>
            <a:endCxn id="9" idx="3"/>
          </p:cNvCxnSpPr>
          <p:nvPr/>
        </p:nvCxnSpPr>
        <p:spPr>
          <a:xfrm rot="16200000" flipH="1">
            <a:off x="1257730" y="1762946"/>
            <a:ext cx="3058733" cy="2546161"/>
          </a:xfrm>
          <a:prstGeom prst="curvedConnector5">
            <a:avLst>
              <a:gd name="adj1" fmla="val -7474"/>
              <a:gd name="adj2" fmla="val 57063"/>
              <a:gd name="adj3" fmla="val 107474"/>
            </a:avLst>
          </a:prstGeom>
          <a:ln w="19050">
            <a:solidFill>
              <a:schemeClr val="bg1">
                <a:lumMod val="10000"/>
              </a:schemeClr>
            </a:solidFill>
            <a:prstDash val="lgDashDotDot"/>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1" name="Connector: Curved 40">
            <a:extLst>
              <a:ext uri="{FF2B5EF4-FFF2-40B4-BE49-F238E27FC236}">
                <a16:creationId xmlns:a16="http://schemas.microsoft.com/office/drawing/2014/main" id="{C1E06ADA-E599-B813-1A9C-0261A567F8A2}"/>
              </a:ext>
            </a:extLst>
          </p:cNvPr>
          <p:cNvCxnSpPr>
            <a:stCxn id="6" idx="3"/>
            <a:endCxn id="6" idx="2"/>
          </p:cNvCxnSpPr>
          <p:nvPr/>
        </p:nvCxnSpPr>
        <p:spPr>
          <a:xfrm rot="5400000" flipH="1">
            <a:off x="308742" y="2068699"/>
            <a:ext cx="436440" cy="185243"/>
          </a:xfrm>
          <a:prstGeom prst="curvedConnector4">
            <a:avLst>
              <a:gd name="adj1" fmla="val -46432"/>
              <a:gd name="adj2" fmla="val 223405"/>
            </a:avLst>
          </a:prstGeom>
          <a:ln w="19050">
            <a:solidFill>
              <a:schemeClr val="bg1">
                <a:lumMod val="10000"/>
              </a:schemeClr>
            </a:solidFill>
            <a:headEnd type="triangle"/>
            <a:tailEnd type="triangle"/>
          </a:ln>
          <a:effectLst>
            <a:reflection blurRad="6350" stA="50000" endA="300" endPos="55000" dir="5400000" sy="-100000" algn="bl" rotWithShape="0"/>
          </a:effectLst>
        </p:spPr>
        <p:style>
          <a:lnRef idx="1">
            <a:schemeClr val="accent1"/>
          </a:lnRef>
          <a:fillRef idx="0">
            <a:schemeClr val="accent1"/>
          </a:fillRef>
          <a:effectRef idx="0">
            <a:schemeClr val="accent1"/>
          </a:effectRef>
          <a:fontRef idx="minor">
            <a:schemeClr val="tx1"/>
          </a:fontRef>
        </p:style>
      </p:cxnSp>
      <p:sp>
        <p:nvSpPr>
          <p:cNvPr id="43" name="Freeform: Shape 42">
            <a:extLst>
              <a:ext uri="{FF2B5EF4-FFF2-40B4-BE49-F238E27FC236}">
                <a16:creationId xmlns:a16="http://schemas.microsoft.com/office/drawing/2014/main" id="{06BBA6FB-3E5E-9409-0DC0-326D60078143}"/>
              </a:ext>
            </a:extLst>
          </p:cNvPr>
          <p:cNvSpPr/>
          <p:nvPr/>
        </p:nvSpPr>
        <p:spPr>
          <a:xfrm>
            <a:off x="7617324" y="3267152"/>
            <a:ext cx="478115" cy="1106065"/>
          </a:xfrm>
          <a:custGeom>
            <a:avLst/>
            <a:gdLst>
              <a:gd name="connsiteX0" fmla="*/ 7977 w 478115"/>
              <a:gd name="connsiteY0" fmla="*/ 446107 h 1106065"/>
              <a:gd name="connsiteX1" fmla="*/ 26 w 478115"/>
              <a:gd name="connsiteY1" fmla="*/ 406351 h 1106065"/>
              <a:gd name="connsiteX2" fmla="*/ 63636 w 478115"/>
              <a:gd name="connsiteY2" fmla="*/ 80347 h 1106065"/>
              <a:gd name="connsiteX3" fmla="*/ 127246 w 478115"/>
              <a:gd name="connsiteY3" fmla="*/ 8785 h 1106065"/>
              <a:gd name="connsiteX4" fmla="*/ 238565 w 478115"/>
              <a:gd name="connsiteY4" fmla="*/ 834 h 1106065"/>
              <a:gd name="connsiteX5" fmla="*/ 365786 w 478115"/>
              <a:gd name="connsiteY5" fmla="*/ 24688 h 1106065"/>
              <a:gd name="connsiteX6" fmla="*/ 461201 w 478115"/>
              <a:gd name="connsiteY6" fmla="*/ 120104 h 1106065"/>
              <a:gd name="connsiteX7" fmla="*/ 453250 w 478115"/>
              <a:gd name="connsiteY7" fmla="*/ 382497 h 1106065"/>
              <a:gd name="connsiteX8" fmla="*/ 365786 w 478115"/>
              <a:gd name="connsiteY8" fmla="*/ 462010 h 1106065"/>
              <a:gd name="connsiteX9" fmla="*/ 310126 w 478115"/>
              <a:gd name="connsiteY9" fmla="*/ 549474 h 1106065"/>
              <a:gd name="connsiteX10" fmla="*/ 270370 w 478115"/>
              <a:gd name="connsiteY10" fmla="*/ 644890 h 1106065"/>
              <a:gd name="connsiteX11" fmla="*/ 262419 w 478115"/>
              <a:gd name="connsiteY11" fmla="*/ 692598 h 1106065"/>
              <a:gd name="connsiteX12" fmla="*/ 246516 w 478115"/>
              <a:gd name="connsiteY12" fmla="*/ 740305 h 1106065"/>
              <a:gd name="connsiteX13" fmla="*/ 222662 w 478115"/>
              <a:gd name="connsiteY13" fmla="*/ 915234 h 1106065"/>
              <a:gd name="connsiteX14" fmla="*/ 214711 w 478115"/>
              <a:gd name="connsiteY14" fmla="*/ 994747 h 1106065"/>
              <a:gd name="connsiteX15" fmla="*/ 214711 w 478115"/>
              <a:gd name="connsiteY15" fmla="*/ 1090163 h 1106065"/>
              <a:gd name="connsiteX16" fmla="*/ 238565 w 478115"/>
              <a:gd name="connsiteY16" fmla="*/ 1106065 h 1106065"/>
              <a:gd name="connsiteX17" fmla="*/ 246516 w 478115"/>
              <a:gd name="connsiteY17" fmla="*/ 1074260 h 1106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78115" h="1106065">
                <a:moveTo>
                  <a:pt x="7977" y="446107"/>
                </a:moveTo>
                <a:cubicBezTo>
                  <a:pt x="5327" y="432855"/>
                  <a:pt x="-440" y="419857"/>
                  <a:pt x="26" y="406351"/>
                </a:cubicBezTo>
                <a:cubicBezTo>
                  <a:pt x="4138" y="287085"/>
                  <a:pt x="6479" y="186496"/>
                  <a:pt x="63636" y="80347"/>
                </a:cubicBezTo>
                <a:cubicBezTo>
                  <a:pt x="78767" y="52246"/>
                  <a:pt x="98191" y="21992"/>
                  <a:pt x="127246" y="8785"/>
                </a:cubicBezTo>
                <a:cubicBezTo>
                  <a:pt x="161112" y="-6609"/>
                  <a:pt x="201459" y="3484"/>
                  <a:pt x="238565" y="834"/>
                </a:cubicBezTo>
                <a:cubicBezTo>
                  <a:pt x="280972" y="8785"/>
                  <a:pt x="325959" y="8093"/>
                  <a:pt x="365786" y="24688"/>
                </a:cubicBezTo>
                <a:cubicBezTo>
                  <a:pt x="400159" y="39010"/>
                  <a:pt x="437101" y="89978"/>
                  <a:pt x="461201" y="120104"/>
                </a:cubicBezTo>
                <a:cubicBezTo>
                  <a:pt x="477035" y="230942"/>
                  <a:pt x="492850" y="263698"/>
                  <a:pt x="453250" y="382497"/>
                </a:cubicBezTo>
                <a:cubicBezTo>
                  <a:pt x="448566" y="396550"/>
                  <a:pt x="372984" y="454812"/>
                  <a:pt x="365786" y="462010"/>
                </a:cubicBezTo>
                <a:cubicBezTo>
                  <a:pt x="346349" y="481447"/>
                  <a:pt x="320711" y="529816"/>
                  <a:pt x="310126" y="549474"/>
                </a:cubicBezTo>
                <a:cubicBezTo>
                  <a:pt x="282698" y="600412"/>
                  <a:pt x="288199" y="591405"/>
                  <a:pt x="270370" y="644890"/>
                </a:cubicBezTo>
                <a:cubicBezTo>
                  <a:pt x="267720" y="660793"/>
                  <a:pt x="266329" y="676957"/>
                  <a:pt x="262419" y="692598"/>
                </a:cubicBezTo>
                <a:cubicBezTo>
                  <a:pt x="258353" y="708860"/>
                  <a:pt x="248887" y="723711"/>
                  <a:pt x="246516" y="740305"/>
                </a:cubicBezTo>
                <a:cubicBezTo>
                  <a:pt x="216173" y="952707"/>
                  <a:pt x="259734" y="785486"/>
                  <a:pt x="222662" y="915234"/>
                </a:cubicBezTo>
                <a:cubicBezTo>
                  <a:pt x="220012" y="941738"/>
                  <a:pt x="218231" y="968344"/>
                  <a:pt x="214711" y="994747"/>
                </a:cubicBezTo>
                <a:cubicBezTo>
                  <a:pt x="209530" y="1033604"/>
                  <a:pt x="195908" y="1047857"/>
                  <a:pt x="214711" y="1090163"/>
                </a:cubicBezTo>
                <a:cubicBezTo>
                  <a:pt x="218592" y="1098896"/>
                  <a:pt x="230614" y="1100764"/>
                  <a:pt x="238565" y="1106065"/>
                </a:cubicBezTo>
                <a:lnTo>
                  <a:pt x="246516" y="1074260"/>
                </a:ln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Freeform: Shape 44">
            <a:extLst>
              <a:ext uri="{FF2B5EF4-FFF2-40B4-BE49-F238E27FC236}">
                <a16:creationId xmlns:a16="http://schemas.microsoft.com/office/drawing/2014/main" id="{DF07BAC4-9286-53FB-932A-CE2C2ABE592F}"/>
              </a:ext>
            </a:extLst>
          </p:cNvPr>
          <p:cNvSpPr/>
          <p:nvPr/>
        </p:nvSpPr>
        <p:spPr>
          <a:xfrm>
            <a:off x="7792151" y="4476124"/>
            <a:ext cx="159153" cy="170131"/>
          </a:xfrm>
          <a:custGeom>
            <a:avLst/>
            <a:gdLst>
              <a:gd name="connsiteX0" fmla="*/ 71689 w 159153"/>
              <a:gd name="connsiteY0" fmla="*/ 460 h 170131"/>
              <a:gd name="connsiteX1" fmla="*/ 31932 w 159153"/>
              <a:gd name="connsiteY1" fmla="*/ 16363 h 170131"/>
              <a:gd name="connsiteX2" fmla="*/ 127 w 159153"/>
              <a:gd name="connsiteY2" fmla="*/ 87925 h 170131"/>
              <a:gd name="connsiteX3" fmla="*/ 16030 w 159153"/>
              <a:gd name="connsiteY3" fmla="*/ 167438 h 170131"/>
              <a:gd name="connsiteX4" fmla="*/ 143251 w 159153"/>
              <a:gd name="connsiteY4" fmla="*/ 64071 h 170131"/>
              <a:gd name="connsiteX5" fmla="*/ 159153 w 159153"/>
              <a:gd name="connsiteY5" fmla="*/ 32266 h 170131"/>
              <a:gd name="connsiteX6" fmla="*/ 71689 w 159153"/>
              <a:gd name="connsiteY6" fmla="*/ 460 h 170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9153" h="170131">
                <a:moveTo>
                  <a:pt x="71689" y="460"/>
                </a:moveTo>
                <a:cubicBezTo>
                  <a:pt x="50485" y="-2191"/>
                  <a:pt x="42769" y="7074"/>
                  <a:pt x="31932" y="16363"/>
                </a:cubicBezTo>
                <a:cubicBezTo>
                  <a:pt x="25151" y="22176"/>
                  <a:pt x="1763" y="83836"/>
                  <a:pt x="127" y="87925"/>
                </a:cubicBezTo>
                <a:cubicBezTo>
                  <a:pt x="5428" y="114429"/>
                  <a:pt x="-10814" y="164280"/>
                  <a:pt x="16030" y="167438"/>
                </a:cubicBezTo>
                <a:cubicBezTo>
                  <a:pt x="155730" y="183873"/>
                  <a:pt x="123910" y="122093"/>
                  <a:pt x="143251" y="64071"/>
                </a:cubicBezTo>
                <a:cubicBezTo>
                  <a:pt x="146999" y="52826"/>
                  <a:pt x="153852" y="42868"/>
                  <a:pt x="159153" y="32266"/>
                </a:cubicBezTo>
                <a:cubicBezTo>
                  <a:pt x="115452" y="3131"/>
                  <a:pt x="92893" y="3111"/>
                  <a:pt x="71689" y="460"/>
                </a:cubicBezTo>
                <a:close/>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Isosceles Triangle 46">
            <a:extLst>
              <a:ext uri="{FF2B5EF4-FFF2-40B4-BE49-F238E27FC236}">
                <a16:creationId xmlns:a16="http://schemas.microsoft.com/office/drawing/2014/main" id="{93BC791B-37F1-E419-CD62-5104B750896C}"/>
              </a:ext>
            </a:extLst>
          </p:cNvPr>
          <p:cNvSpPr/>
          <p:nvPr/>
        </p:nvSpPr>
        <p:spPr>
          <a:xfrm>
            <a:off x="151074" y="3689405"/>
            <a:ext cx="2476809" cy="1258894"/>
          </a:xfrm>
          <a:custGeom>
            <a:avLst/>
            <a:gdLst>
              <a:gd name="connsiteX0" fmla="*/ 0 w 2476809"/>
              <a:gd name="connsiteY0" fmla="*/ 1258894 h 1258894"/>
              <a:gd name="connsiteX1" fmla="*/ 110724 w 2476809"/>
              <a:gd name="connsiteY1" fmla="*/ 851852 h 1258894"/>
              <a:gd name="connsiteX2" fmla="*/ 231720 w 2476809"/>
              <a:gd name="connsiteY2" fmla="*/ 407042 h 1258894"/>
              <a:gd name="connsiteX3" fmla="*/ 342444 w 2476809"/>
              <a:gd name="connsiteY3" fmla="*/ 0 h 1258894"/>
              <a:gd name="connsiteX4" fmla="*/ 769317 w 2476809"/>
              <a:gd name="connsiteY4" fmla="*/ 251779 h 1258894"/>
              <a:gd name="connsiteX5" fmla="*/ 1174846 w 2476809"/>
              <a:gd name="connsiteY5" fmla="*/ 490969 h 1258894"/>
              <a:gd name="connsiteX6" fmla="*/ 1601719 w 2476809"/>
              <a:gd name="connsiteY6" fmla="*/ 742747 h 1258894"/>
              <a:gd name="connsiteX7" fmla="*/ 1964561 w 2476809"/>
              <a:gd name="connsiteY7" fmla="*/ 956759 h 1258894"/>
              <a:gd name="connsiteX8" fmla="*/ 2476809 w 2476809"/>
              <a:gd name="connsiteY8" fmla="*/ 1258894 h 1258894"/>
              <a:gd name="connsiteX9" fmla="*/ 2055751 w 2476809"/>
              <a:gd name="connsiteY9" fmla="*/ 1258894 h 1258894"/>
              <a:gd name="connsiteX10" fmla="*/ 1560390 w 2476809"/>
              <a:gd name="connsiteY10" fmla="*/ 1258894 h 1258894"/>
              <a:gd name="connsiteX11" fmla="*/ 1139332 w 2476809"/>
              <a:gd name="connsiteY11" fmla="*/ 1258894 h 1258894"/>
              <a:gd name="connsiteX12" fmla="*/ 693507 w 2476809"/>
              <a:gd name="connsiteY12" fmla="*/ 1258894 h 1258894"/>
              <a:gd name="connsiteX13" fmla="*/ 0 w 2476809"/>
              <a:gd name="connsiteY13" fmla="*/ 1258894 h 1258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476809" h="1258894" fill="none" extrusionOk="0">
                <a:moveTo>
                  <a:pt x="0" y="1258894"/>
                </a:moveTo>
                <a:cubicBezTo>
                  <a:pt x="909" y="1109922"/>
                  <a:pt x="78795" y="1031977"/>
                  <a:pt x="110724" y="851852"/>
                </a:cubicBezTo>
                <a:cubicBezTo>
                  <a:pt x="142652" y="671727"/>
                  <a:pt x="205349" y="612200"/>
                  <a:pt x="231720" y="407042"/>
                </a:cubicBezTo>
                <a:cubicBezTo>
                  <a:pt x="258092" y="201884"/>
                  <a:pt x="326587" y="96673"/>
                  <a:pt x="342444" y="0"/>
                </a:cubicBezTo>
                <a:cubicBezTo>
                  <a:pt x="512537" y="41564"/>
                  <a:pt x="602577" y="216471"/>
                  <a:pt x="769317" y="251779"/>
                </a:cubicBezTo>
                <a:cubicBezTo>
                  <a:pt x="936057" y="287087"/>
                  <a:pt x="1017531" y="410604"/>
                  <a:pt x="1174846" y="490969"/>
                </a:cubicBezTo>
                <a:cubicBezTo>
                  <a:pt x="1332161" y="571334"/>
                  <a:pt x="1386402" y="676408"/>
                  <a:pt x="1601719" y="742747"/>
                </a:cubicBezTo>
                <a:cubicBezTo>
                  <a:pt x="1817036" y="809086"/>
                  <a:pt x="1842816" y="898461"/>
                  <a:pt x="1964561" y="956759"/>
                </a:cubicBezTo>
                <a:cubicBezTo>
                  <a:pt x="2086306" y="1015057"/>
                  <a:pt x="2226501" y="1191678"/>
                  <a:pt x="2476809" y="1258894"/>
                </a:cubicBezTo>
                <a:cubicBezTo>
                  <a:pt x="2387985" y="1271866"/>
                  <a:pt x="2186170" y="1224613"/>
                  <a:pt x="2055751" y="1258894"/>
                </a:cubicBezTo>
                <a:cubicBezTo>
                  <a:pt x="1925332" y="1293175"/>
                  <a:pt x="1803390" y="1212916"/>
                  <a:pt x="1560390" y="1258894"/>
                </a:cubicBezTo>
                <a:cubicBezTo>
                  <a:pt x="1317390" y="1304872"/>
                  <a:pt x="1245473" y="1226520"/>
                  <a:pt x="1139332" y="1258894"/>
                </a:cubicBezTo>
                <a:cubicBezTo>
                  <a:pt x="1033191" y="1291268"/>
                  <a:pt x="914407" y="1247738"/>
                  <a:pt x="693507" y="1258894"/>
                </a:cubicBezTo>
                <a:cubicBezTo>
                  <a:pt x="472607" y="1270050"/>
                  <a:pt x="154555" y="1252617"/>
                  <a:pt x="0" y="1258894"/>
                </a:cubicBezTo>
                <a:close/>
              </a:path>
              <a:path w="2476809" h="1258894" stroke="0" extrusionOk="0">
                <a:moveTo>
                  <a:pt x="0" y="1258894"/>
                </a:moveTo>
                <a:cubicBezTo>
                  <a:pt x="24678" y="1164199"/>
                  <a:pt x="107763" y="952545"/>
                  <a:pt x="107299" y="864441"/>
                </a:cubicBezTo>
                <a:cubicBezTo>
                  <a:pt x="106835" y="776337"/>
                  <a:pt x="203290" y="571558"/>
                  <a:pt x="224872" y="432220"/>
                </a:cubicBezTo>
                <a:cubicBezTo>
                  <a:pt x="246454" y="292882"/>
                  <a:pt x="348773" y="121476"/>
                  <a:pt x="342444" y="0"/>
                </a:cubicBezTo>
                <a:cubicBezTo>
                  <a:pt x="446488" y="52311"/>
                  <a:pt x="603842" y="166262"/>
                  <a:pt x="726630" y="226601"/>
                </a:cubicBezTo>
                <a:cubicBezTo>
                  <a:pt x="849418" y="286940"/>
                  <a:pt x="998050" y="404438"/>
                  <a:pt x="1196190" y="503558"/>
                </a:cubicBezTo>
                <a:cubicBezTo>
                  <a:pt x="1394330" y="602678"/>
                  <a:pt x="1423580" y="653774"/>
                  <a:pt x="1623063" y="755336"/>
                </a:cubicBezTo>
                <a:cubicBezTo>
                  <a:pt x="1822545" y="856898"/>
                  <a:pt x="1932031" y="1005291"/>
                  <a:pt x="2071280" y="1019704"/>
                </a:cubicBezTo>
                <a:cubicBezTo>
                  <a:pt x="2210529" y="1034117"/>
                  <a:pt x="2383469" y="1212389"/>
                  <a:pt x="2476809" y="1258894"/>
                </a:cubicBezTo>
                <a:cubicBezTo>
                  <a:pt x="2321518" y="1279831"/>
                  <a:pt x="2121541" y="1214092"/>
                  <a:pt x="2006215" y="1258894"/>
                </a:cubicBezTo>
                <a:cubicBezTo>
                  <a:pt x="1890889" y="1303696"/>
                  <a:pt x="1719684" y="1248024"/>
                  <a:pt x="1585158" y="1258894"/>
                </a:cubicBezTo>
                <a:cubicBezTo>
                  <a:pt x="1450632" y="1269764"/>
                  <a:pt x="1363216" y="1241273"/>
                  <a:pt x="1164100" y="1258894"/>
                </a:cubicBezTo>
                <a:cubicBezTo>
                  <a:pt x="964984" y="1276515"/>
                  <a:pt x="828403" y="1240752"/>
                  <a:pt x="743043" y="1258894"/>
                </a:cubicBezTo>
                <a:cubicBezTo>
                  <a:pt x="657683" y="1277036"/>
                  <a:pt x="257088" y="1204451"/>
                  <a:pt x="0" y="1258894"/>
                </a:cubicBezTo>
                <a:close/>
              </a:path>
            </a:pathLst>
          </a:custGeom>
          <a:ln>
            <a:extLst>
              <a:ext uri="{C807C97D-BFC1-408E-A445-0C87EB9F89A2}">
                <ask:lineSketchStyleProps xmlns:ask="http://schemas.microsoft.com/office/drawing/2018/sketchyshapes" sd="3185637050">
                  <a:prstGeom prst="triangle">
                    <a:avLst>
                      <a:gd name="adj" fmla="val 13826"/>
                    </a:avLst>
                  </a:prstGeom>
                  <ask:type>
                    <ask:lineSketchScribble/>
                  </ask:type>
                </ask:lineSketchStyleProps>
              </a:ext>
            </a:extLst>
          </a:ln>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n-US" b="1" dirty="0">
                <a:solidFill>
                  <a:schemeClr val="accent2"/>
                </a:solidFill>
                <a:latin typeface="Inter" panose="02000503000000020004" pitchFamily="2" charset="0"/>
                <a:ea typeface="Inter" panose="02000503000000020004" pitchFamily="2" charset="0"/>
              </a:rPr>
              <a:t>Previous experience</a:t>
            </a:r>
          </a:p>
        </p:txBody>
      </p:sp>
      <p:sp>
        <p:nvSpPr>
          <p:cNvPr id="49" name="Rectangle: Rounded Corners 48">
            <a:extLst>
              <a:ext uri="{FF2B5EF4-FFF2-40B4-BE49-F238E27FC236}">
                <a16:creationId xmlns:a16="http://schemas.microsoft.com/office/drawing/2014/main" id="{C3EBB662-CE51-BAAE-AB2A-D2E4A309484E}"/>
              </a:ext>
            </a:extLst>
          </p:cNvPr>
          <p:cNvSpPr/>
          <p:nvPr/>
        </p:nvSpPr>
        <p:spPr>
          <a:xfrm>
            <a:off x="4611425" y="146998"/>
            <a:ext cx="1314450" cy="664305"/>
          </a:xfrm>
          <a:custGeom>
            <a:avLst/>
            <a:gdLst>
              <a:gd name="connsiteX0" fmla="*/ 0 w 1314450"/>
              <a:gd name="connsiteY0" fmla="*/ 110720 h 664305"/>
              <a:gd name="connsiteX1" fmla="*/ 110720 w 1314450"/>
              <a:gd name="connsiteY1" fmla="*/ 0 h 664305"/>
              <a:gd name="connsiteX2" fmla="*/ 646295 w 1314450"/>
              <a:gd name="connsiteY2" fmla="*/ 0 h 664305"/>
              <a:gd name="connsiteX3" fmla="*/ 1203730 w 1314450"/>
              <a:gd name="connsiteY3" fmla="*/ 0 h 664305"/>
              <a:gd name="connsiteX4" fmla="*/ 1314450 w 1314450"/>
              <a:gd name="connsiteY4" fmla="*/ 110720 h 664305"/>
              <a:gd name="connsiteX5" fmla="*/ 1314450 w 1314450"/>
              <a:gd name="connsiteY5" fmla="*/ 553585 h 664305"/>
              <a:gd name="connsiteX6" fmla="*/ 1203730 w 1314450"/>
              <a:gd name="connsiteY6" fmla="*/ 664305 h 664305"/>
              <a:gd name="connsiteX7" fmla="*/ 657225 w 1314450"/>
              <a:gd name="connsiteY7" fmla="*/ 664305 h 664305"/>
              <a:gd name="connsiteX8" fmla="*/ 110720 w 1314450"/>
              <a:gd name="connsiteY8" fmla="*/ 664305 h 664305"/>
              <a:gd name="connsiteX9" fmla="*/ 0 w 1314450"/>
              <a:gd name="connsiteY9" fmla="*/ 553585 h 664305"/>
              <a:gd name="connsiteX10" fmla="*/ 0 w 1314450"/>
              <a:gd name="connsiteY10" fmla="*/ 110720 h 664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14450" h="664305" fill="none" extrusionOk="0">
                <a:moveTo>
                  <a:pt x="0" y="110720"/>
                </a:moveTo>
                <a:cubicBezTo>
                  <a:pt x="14623" y="56685"/>
                  <a:pt x="46025" y="-2409"/>
                  <a:pt x="110720" y="0"/>
                </a:cubicBezTo>
                <a:cubicBezTo>
                  <a:pt x="317975" y="-50212"/>
                  <a:pt x="522004" y="14957"/>
                  <a:pt x="646295" y="0"/>
                </a:cubicBezTo>
                <a:cubicBezTo>
                  <a:pt x="770586" y="-14957"/>
                  <a:pt x="1059347" y="14571"/>
                  <a:pt x="1203730" y="0"/>
                </a:cubicBezTo>
                <a:cubicBezTo>
                  <a:pt x="1264517" y="3544"/>
                  <a:pt x="1311964" y="50936"/>
                  <a:pt x="1314450" y="110720"/>
                </a:cubicBezTo>
                <a:cubicBezTo>
                  <a:pt x="1356258" y="272917"/>
                  <a:pt x="1293443" y="457241"/>
                  <a:pt x="1314450" y="553585"/>
                </a:cubicBezTo>
                <a:cubicBezTo>
                  <a:pt x="1310061" y="617925"/>
                  <a:pt x="1282722" y="663507"/>
                  <a:pt x="1203730" y="664305"/>
                </a:cubicBezTo>
                <a:cubicBezTo>
                  <a:pt x="1073903" y="728850"/>
                  <a:pt x="890179" y="608257"/>
                  <a:pt x="657225" y="664305"/>
                </a:cubicBezTo>
                <a:cubicBezTo>
                  <a:pt x="424272" y="720353"/>
                  <a:pt x="298791" y="663121"/>
                  <a:pt x="110720" y="664305"/>
                </a:cubicBezTo>
                <a:cubicBezTo>
                  <a:pt x="63526" y="656583"/>
                  <a:pt x="1681" y="630765"/>
                  <a:pt x="0" y="553585"/>
                </a:cubicBezTo>
                <a:cubicBezTo>
                  <a:pt x="-23080" y="437859"/>
                  <a:pt x="47110" y="221171"/>
                  <a:pt x="0" y="110720"/>
                </a:cubicBezTo>
                <a:close/>
              </a:path>
              <a:path w="1314450" h="664305" stroke="0" extrusionOk="0">
                <a:moveTo>
                  <a:pt x="0" y="110720"/>
                </a:moveTo>
                <a:cubicBezTo>
                  <a:pt x="5834" y="48397"/>
                  <a:pt x="60656" y="6322"/>
                  <a:pt x="110720" y="0"/>
                </a:cubicBezTo>
                <a:cubicBezTo>
                  <a:pt x="282314" y="-55856"/>
                  <a:pt x="393894" y="31080"/>
                  <a:pt x="657225" y="0"/>
                </a:cubicBezTo>
                <a:cubicBezTo>
                  <a:pt x="920557" y="-31080"/>
                  <a:pt x="964163" y="32283"/>
                  <a:pt x="1203730" y="0"/>
                </a:cubicBezTo>
                <a:cubicBezTo>
                  <a:pt x="1280725" y="-4655"/>
                  <a:pt x="1306456" y="48850"/>
                  <a:pt x="1314450" y="110720"/>
                </a:cubicBezTo>
                <a:cubicBezTo>
                  <a:pt x="1358168" y="208034"/>
                  <a:pt x="1312365" y="428362"/>
                  <a:pt x="1314450" y="553585"/>
                </a:cubicBezTo>
                <a:cubicBezTo>
                  <a:pt x="1312591" y="604591"/>
                  <a:pt x="1256287" y="664242"/>
                  <a:pt x="1203730" y="664305"/>
                </a:cubicBezTo>
                <a:cubicBezTo>
                  <a:pt x="1071195" y="697869"/>
                  <a:pt x="934068" y="637456"/>
                  <a:pt x="690015" y="664305"/>
                </a:cubicBezTo>
                <a:cubicBezTo>
                  <a:pt x="445962" y="691154"/>
                  <a:pt x="368890" y="648961"/>
                  <a:pt x="110720" y="664305"/>
                </a:cubicBezTo>
                <a:cubicBezTo>
                  <a:pt x="58676" y="656953"/>
                  <a:pt x="13962" y="614143"/>
                  <a:pt x="0" y="553585"/>
                </a:cubicBezTo>
                <a:cubicBezTo>
                  <a:pt x="-23105" y="443155"/>
                  <a:pt x="47168" y="205051"/>
                  <a:pt x="0" y="110720"/>
                </a:cubicBezTo>
                <a:close/>
              </a:path>
            </a:pathLst>
          </a:custGeom>
          <a:ln>
            <a:extLst>
              <a:ext uri="{C807C97D-BFC1-408E-A445-0C87EB9F89A2}">
                <ask:lineSketchStyleProps xmlns:ask="http://schemas.microsoft.com/office/drawing/2018/sketchyshapes" sd="4294930617">
                  <a:prstGeom prst="roundRect">
                    <a:avLst/>
                  </a:prstGeom>
                  <ask:type>
                    <ask:lineSketchScribble/>
                  </ask:type>
                </ask:lineSketchStyleProps>
              </a:ext>
            </a:extLst>
          </a:ln>
        </p:spPr>
        <p:style>
          <a:lnRef idx="1">
            <a:schemeClr val="accent4"/>
          </a:lnRef>
          <a:fillRef idx="2">
            <a:schemeClr val="accent4"/>
          </a:fillRef>
          <a:effectRef idx="1">
            <a:schemeClr val="accent4"/>
          </a:effectRef>
          <a:fontRef idx="minor">
            <a:schemeClr val="dk1"/>
          </a:fontRef>
        </p:style>
        <p:txBody>
          <a:bodyPr rtlCol="0" anchor="ctr"/>
          <a:lstStyle/>
          <a:p>
            <a:pPr algn="ctr"/>
            <a:r>
              <a:rPr lang="en-US" b="1" dirty="0"/>
              <a:t>Future endeavors</a:t>
            </a:r>
          </a:p>
        </p:txBody>
      </p:sp>
      <p:cxnSp>
        <p:nvCxnSpPr>
          <p:cNvPr id="53" name="Connector: Elbow 52">
            <a:extLst>
              <a:ext uri="{FF2B5EF4-FFF2-40B4-BE49-F238E27FC236}">
                <a16:creationId xmlns:a16="http://schemas.microsoft.com/office/drawing/2014/main" id="{4CC78DE4-F91E-6895-6EE3-76FE70A647CB}"/>
              </a:ext>
            </a:extLst>
          </p:cNvPr>
          <p:cNvCxnSpPr>
            <a:stCxn id="21" idx="14"/>
            <a:endCxn id="49" idx="1"/>
          </p:cNvCxnSpPr>
          <p:nvPr/>
        </p:nvCxnSpPr>
        <p:spPr>
          <a:xfrm flipV="1">
            <a:off x="3832860" y="479151"/>
            <a:ext cx="778565" cy="229509"/>
          </a:xfrm>
          <a:prstGeom prst="bentConnector3">
            <a:avLst/>
          </a:prstGeom>
          <a:ln w="28575">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55" name="Connector: Curved 54">
            <a:extLst>
              <a:ext uri="{FF2B5EF4-FFF2-40B4-BE49-F238E27FC236}">
                <a16:creationId xmlns:a16="http://schemas.microsoft.com/office/drawing/2014/main" id="{B4355D2B-F1C9-D373-7331-39F3B056E129}"/>
              </a:ext>
            </a:extLst>
          </p:cNvPr>
          <p:cNvCxnSpPr>
            <a:stCxn id="10" idx="1"/>
            <a:endCxn id="49" idx="3"/>
          </p:cNvCxnSpPr>
          <p:nvPr/>
        </p:nvCxnSpPr>
        <p:spPr>
          <a:xfrm rot="16200000" flipV="1">
            <a:off x="6086811" y="318216"/>
            <a:ext cx="325759" cy="647629"/>
          </a:xfrm>
          <a:prstGeom prst="curvedConnector4">
            <a:avLst>
              <a:gd name="adj1" fmla="val 70175"/>
              <a:gd name="adj2" fmla="val 77397"/>
            </a:avLst>
          </a:prstGeom>
          <a:ln w="38100">
            <a:tailEnd type="triangle"/>
          </a:ln>
          <a:effectLst>
            <a:glow rad="63500">
              <a:schemeClr val="accent5">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5C51C04E-5B1A-89F0-4CCC-6667F54E4576}"/>
              </a:ext>
            </a:extLst>
          </p:cNvPr>
          <p:cNvCxnSpPr>
            <a:cxnSpLocks/>
            <a:stCxn id="6" idx="1"/>
          </p:cNvCxnSpPr>
          <p:nvPr/>
        </p:nvCxnSpPr>
        <p:spPr>
          <a:xfrm flipH="1" flipV="1">
            <a:off x="10187" y="1219200"/>
            <a:ext cx="609396" cy="287460"/>
          </a:xfrm>
          <a:prstGeom prst="straightConnector1">
            <a:avLst/>
          </a:prstGeom>
          <a:ln>
            <a:solidFill>
              <a:schemeClr val="tx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6E42215A-22D1-097F-A3F7-9BA0D0A9B28D}"/>
              </a:ext>
            </a:extLst>
          </p:cNvPr>
          <p:cNvSpPr/>
          <p:nvPr/>
        </p:nvSpPr>
        <p:spPr>
          <a:xfrm>
            <a:off x="1880695" y="1146570"/>
            <a:ext cx="6927914" cy="336230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2400" b="1" dirty="0">
                <a:solidFill>
                  <a:srgbClr val="FFFFFF"/>
                </a:solidFill>
              </a:rPr>
              <a:t>By the end of Web 101…</a:t>
            </a:r>
          </a:p>
          <a:p>
            <a:pPr algn="ctr"/>
            <a:endParaRPr lang="en-US" b="1" dirty="0">
              <a:solidFill>
                <a:srgbClr val="FFFFFF"/>
              </a:solidFill>
            </a:endParaRPr>
          </a:p>
          <a:p>
            <a:pPr algn="ctr"/>
            <a:r>
              <a:rPr lang="en-US" b="1" dirty="0">
                <a:solidFill>
                  <a:srgbClr val="FFFFFF"/>
                </a:solidFill>
                <a:hlinkClick r:id="rId3">
                  <a:extLst>
                    <a:ext uri="{A12FA001-AC4F-418D-AE19-62706E023703}">
                      <ahyp:hlinkClr xmlns:ahyp="http://schemas.microsoft.com/office/drawing/2018/hyperlinkcolor" val="tx"/>
                    </a:ext>
                  </a:extLst>
                </a:hlinkClick>
              </a:rPr>
              <a:t>https://hylandtechclub.com/showcase/Web101/Brooke/index.html</a:t>
            </a:r>
            <a:endParaRPr lang="en-US" b="1" dirty="0">
              <a:solidFill>
                <a:srgbClr val="FFFFFF"/>
              </a:solidFill>
            </a:endParaRPr>
          </a:p>
          <a:p>
            <a:pPr algn="ctr"/>
            <a:endParaRPr lang="en-US" b="1" dirty="0">
              <a:solidFill>
                <a:srgbClr val="FFFFFF"/>
              </a:solidFill>
            </a:endParaRPr>
          </a:p>
          <a:p>
            <a:pPr algn="ctr"/>
            <a:r>
              <a:rPr lang="en-US" b="1" dirty="0">
                <a:solidFill>
                  <a:srgbClr val="FFFFFF"/>
                </a:solidFill>
                <a:hlinkClick r:id="rId4">
                  <a:extLst>
                    <a:ext uri="{A12FA001-AC4F-418D-AE19-62706E023703}">
                      <ahyp:hlinkClr xmlns:ahyp="http://schemas.microsoft.com/office/drawing/2018/hyperlinkcolor" val="tx"/>
                    </a:ext>
                  </a:extLst>
                </a:hlinkClick>
              </a:rPr>
              <a:t>https://hylandtechclub.com/showcase/Web101/Aidan/index.html</a:t>
            </a:r>
            <a:endParaRPr lang="en-US" b="1" dirty="0">
              <a:solidFill>
                <a:srgbClr val="FFFFFF"/>
              </a:solidFill>
            </a:endParaRPr>
          </a:p>
          <a:p>
            <a:pPr algn="ctr"/>
            <a:endParaRPr lang="en-US" b="1" dirty="0">
              <a:solidFill>
                <a:srgbClr val="FFFFFF"/>
              </a:solidFill>
            </a:endParaRPr>
          </a:p>
          <a:p>
            <a:pPr algn="ctr"/>
            <a:r>
              <a:rPr lang="en-US" b="1" dirty="0">
                <a:solidFill>
                  <a:srgbClr val="FFFFFF"/>
                </a:solidFill>
                <a:hlinkClick r:id="rId5">
                  <a:extLst>
                    <a:ext uri="{A12FA001-AC4F-418D-AE19-62706E023703}">
                      <ahyp:hlinkClr xmlns:ahyp="http://schemas.microsoft.com/office/drawing/2018/hyperlinkcolor" val="tx"/>
                    </a:ext>
                  </a:extLst>
                </a:hlinkClick>
              </a:rPr>
              <a:t>https://hylandtechclub.com/showcase/Web101/Cool/index.html</a:t>
            </a:r>
            <a:endParaRPr lang="en-US" b="1" dirty="0">
              <a:solidFill>
                <a:srgbClr val="FFFFFF"/>
              </a:solidFill>
            </a:endParaRPr>
          </a:p>
        </p:txBody>
      </p:sp>
    </p:spTree>
    <p:extLst>
      <p:ext uri="{BB962C8B-B14F-4D97-AF65-F5344CB8AC3E}">
        <p14:creationId xmlns:p14="http://schemas.microsoft.com/office/powerpoint/2010/main" val="14024771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Arrow: Down 47">
            <a:extLst>
              <a:ext uri="{FF2B5EF4-FFF2-40B4-BE49-F238E27FC236}">
                <a16:creationId xmlns:a16="http://schemas.microsoft.com/office/drawing/2014/main" id="{6E07D752-D616-D9CF-5731-E63ECFD8E335}"/>
              </a:ext>
            </a:extLst>
          </p:cNvPr>
          <p:cNvSpPr/>
          <p:nvPr/>
        </p:nvSpPr>
        <p:spPr>
          <a:xfrm flipV="1">
            <a:off x="815331" y="2583181"/>
            <a:ext cx="381477" cy="1543545"/>
          </a:xfrm>
          <a:custGeom>
            <a:avLst/>
            <a:gdLst>
              <a:gd name="connsiteX0" fmla="*/ 0 w 381477"/>
              <a:gd name="connsiteY0" fmla="*/ 1289195 h 1543545"/>
              <a:gd name="connsiteX1" fmla="*/ 95369 w 381477"/>
              <a:gd name="connsiteY1" fmla="*/ 1289195 h 1543545"/>
              <a:gd name="connsiteX2" fmla="*/ 95369 w 381477"/>
              <a:gd name="connsiteY2" fmla="*/ 0 h 1543545"/>
              <a:gd name="connsiteX3" fmla="*/ 286108 w 381477"/>
              <a:gd name="connsiteY3" fmla="*/ 0 h 1543545"/>
              <a:gd name="connsiteX4" fmla="*/ 286108 w 381477"/>
              <a:gd name="connsiteY4" fmla="*/ 1289195 h 1543545"/>
              <a:gd name="connsiteX5" fmla="*/ 381477 w 381477"/>
              <a:gd name="connsiteY5" fmla="*/ 1289195 h 1543545"/>
              <a:gd name="connsiteX6" fmla="*/ 190739 w 381477"/>
              <a:gd name="connsiteY6" fmla="*/ 1543545 h 1543545"/>
              <a:gd name="connsiteX7" fmla="*/ 0 w 381477"/>
              <a:gd name="connsiteY7" fmla="*/ 1289195 h 1543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1477" h="1543545" fill="none" extrusionOk="0">
                <a:moveTo>
                  <a:pt x="0" y="1289195"/>
                </a:moveTo>
                <a:cubicBezTo>
                  <a:pt x="15764" y="1283409"/>
                  <a:pt x="64438" y="1291774"/>
                  <a:pt x="95369" y="1289195"/>
                </a:cubicBezTo>
                <a:cubicBezTo>
                  <a:pt x="175401" y="989458"/>
                  <a:pt x="21774" y="320106"/>
                  <a:pt x="95369" y="0"/>
                </a:cubicBezTo>
                <a:cubicBezTo>
                  <a:pt x="118393" y="-3934"/>
                  <a:pt x="211618" y="-7631"/>
                  <a:pt x="286108" y="0"/>
                </a:cubicBezTo>
                <a:cubicBezTo>
                  <a:pt x="361547" y="257341"/>
                  <a:pt x="225878" y="743722"/>
                  <a:pt x="286108" y="1289195"/>
                </a:cubicBezTo>
                <a:cubicBezTo>
                  <a:pt x="317921" y="1283724"/>
                  <a:pt x="349718" y="1296858"/>
                  <a:pt x="381477" y="1289195"/>
                </a:cubicBezTo>
                <a:cubicBezTo>
                  <a:pt x="320920" y="1327666"/>
                  <a:pt x="229485" y="1451125"/>
                  <a:pt x="190739" y="1543545"/>
                </a:cubicBezTo>
                <a:cubicBezTo>
                  <a:pt x="156937" y="1518427"/>
                  <a:pt x="80643" y="1370384"/>
                  <a:pt x="0" y="1289195"/>
                </a:cubicBezTo>
                <a:close/>
              </a:path>
              <a:path w="381477" h="1543545" stroke="0" extrusionOk="0">
                <a:moveTo>
                  <a:pt x="0" y="1289195"/>
                </a:moveTo>
                <a:cubicBezTo>
                  <a:pt x="25588" y="1293292"/>
                  <a:pt x="52173" y="1285239"/>
                  <a:pt x="95369" y="1289195"/>
                </a:cubicBezTo>
                <a:cubicBezTo>
                  <a:pt x="154208" y="978005"/>
                  <a:pt x="97173" y="340377"/>
                  <a:pt x="95369" y="0"/>
                </a:cubicBezTo>
                <a:cubicBezTo>
                  <a:pt x="160848" y="2166"/>
                  <a:pt x="251241" y="12397"/>
                  <a:pt x="286108" y="0"/>
                </a:cubicBezTo>
                <a:cubicBezTo>
                  <a:pt x="317691" y="285668"/>
                  <a:pt x="215539" y="935085"/>
                  <a:pt x="286108" y="1289195"/>
                </a:cubicBezTo>
                <a:cubicBezTo>
                  <a:pt x="328632" y="1297554"/>
                  <a:pt x="353543" y="1295926"/>
                  <a:pt x="381477" y="1289195"/>
                </a:cubicBezTo>
                <a:cubicBezTo>
                  <a:pt x="308412" y="1390949"/>
                  <a:pt x="203421" y="1483686"/>
                  <a:pt x="190739" y="1543545"/>
                </a:cubicBezTo>
                <a:cubicBezTo>
                  <a:pt x="91869" y="1439443"/>
                  <a:pt x="113517" y="1402472"/>
                  <a:pt x="0" y="1289195"/>
                </a:cubicBezTo>
                <a:close/>
              </a:path>
            </a:pathLst>
          </a:custGeom>
          <a:ln>
            <a:extLst>
              <a:ext uri="{C807C97D-BFC1-408E-A445-0C87EB9F89A2}">
                <ask:lineSketchStyleProps xmlns:ask="http://schemas.microsoft.com/office/drawing/2018/sketchyshapes" sd="1002106311">
                  <a:prstGeom prst="downArrow">
                    <a:avLst>
                      <a:gd name="adj1" fmla="val 50000"/>
                      <a:gd name="adj2" fmla="val 66675"/>
                    </a:avLst>
                  </a:prstGeom>
                  <ask:type>
                    <ask:lineSketchCurved/>
                  </ask:type>
                </ask:lineSketchStyleProps>
              </a:ext>
            </a:extLst>
          </a:ln>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n-US"/>
          </a:p>
        </p:txBody>
      </p:sp>
      <p:cxnSp>
        <p:nvCxnSpPr>
          <p:cNvPr id="35" name="Straight Connector 34">
            <a:extLst>
              <a:ext uri="{FF2B5EF4-FFF2-40B4-BE49-F238E27FC236}">
                <a16:creationId xmlns:a16="http://schemas.microsoft.com/office/drawing/2014/main" id="{894C145C-05D2-1F60-C084-B73BFDDE82EF}"/>
              </a:ext>
            </a:extLst>
          </p:cNvPr>
          <p:cNvCxnSpPr>
            <a:cxnSpLocks/>
          </p:cNvCxnSpPr>
          <p:nvPr/>
        </p:nvCxnSpPr>
        <p:spPr>
          <a:xfrm>
            <a:off x="5078465" y="1792421"/>
            <a:ext cx="44046" cy="3427281"/>
          </a:xfrm>
          <a:prstGeom prst="line">
            <a:avLst/>
          </a:prstGeom>
          <a:ln w="19050">
            <a:solidFill>
              <a:schemeClr val="accent3">
                <a:lumMod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13587455-FD95-407E-C933-70D4411608B3}"/>
              </a:ext>
            </a:extLst>
          </p:cNvPr>
          <p:cNvCxnSpPr>
            <a:cxnSpLocks/>
          </p:cNvCxnSpPr>
          <p:nvPr/>
        </p:nvCxnSpPr>
        <p:spPr>
          <a:xfrm>
            <a:off x="5237828" y="1779511"/>
            <a:ext cx="61644" cy="3440191"/>
          </a:xfrm>
          <a:prstGeom prst="line">
            <a:avLst/>
          </a:prstGeom>
          <a:ln w="1905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134C686D-1E02-760E-BE62-061B4B5C80AC}"/>
              </a:ext>
            </a:extLst>
          </p:cNvPr>
          <p:cNvSpPr>
            <a:spLocks noGrp="1"/>
          </p:cNvSpPr>
          <p:nvPr>
            <p:ph type="title"/>
          </p:nvPr>
        </p:nvSpPr>
        <p:spPr/>
        <p:txBody>
          <a:bodyPr>
            <a:noAutofit/>
          </a:bodyPr>
          <a:lstStyle/>
          <a:p>
            <a:r>
              <a:rPr lang="en-US" sz="3200" dirty="0"/>
              <a:t>The Journey</a:t>
            </a:r>
          </a:p>
        </p:txBody>
      </p:sp>
      <p:sp>
        <p:nvSpPr>
          <p:cNvPr id="6" name="Oval 5">
            <a:extLst>
              <a:ext uri="{FF2B5EF4-FFF2-40B4-BE49-F238E27FC236}">
                <a16:creationId xmlns:a16="http://schemas.microsoft.com/office/drawing/2014/main" id="{EA16DAA7-83C1-9446-9F5E-0C50126A703F}"/>
              </a:ext>
            </a:extLst>
          </p:cNvPr>
          <p:cNvSpPr/>
          <p:nvPr/>
        </p:nvSpPr>
        <p:spPr>
          <a:xfrm>
            <a:off x="434340" y="1325880"/>
            <a:ext cx="1264920" cy="1234440"/>
          </a:xfrm>
          <a:custGeom>
            <a:avLst/>
            <a:gdLst>
              <a:gd name="connsiteX0" fmla="*/ 0 w 1264920"/>
              <a:gd name="connsiteY0" fmla="*/ 617220 h 1234440"/>
              <a:gd name="connsiteX1" fmla="*/ 632460 w 1264920"/>
              <a:gd name="connsiteY1" fmla="*/ 0 h 1234440"/>
              <a:gd name="connsiteX2" fmla="*/ 1264920 w 1264920"/>
              <a:gd name="connsiteY2" fmla="*/ 617220 h 1234440"/>
              <a:gd name="connsiteX3" fmla="*/ 632460 w 1264920"/>
              <a:gd name="connsiteY3" fmla="*/ 1234440 h 1234440"/>
              <a:gd name="connsiteX4" fmla="*/ 0 w 1264920"/>
              <a:gd name="connsiteY4" fmla="*/ 617220 h 1234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920" h="1234440" fill="none" extrusionOk="0">
                <a:moveTo>
                  <a:pt x="0" y="617220"/>
                </a:moveTo>
                <a:cubicBezTo>
                  <a:pt x="23120" y="304210"/>
                  <a:pt x="260977" y="-8419"/>
                  <a:pt x="632460" y="0"/>
                </a:cubicBezTo>
                <a:cubicBezTo>
                  <a:pt x="981908" y="-6704"/>
                  <a:pt x="1235474" y="260713"/>
                  <a:pt x="1264920" y="617220"/>
                </a:cubicBezTo>
                <a:cubicBezTo>
                  <a:pt x="1283802" y="900429"/>
                  <a:pt x="1009547" y="1278393"/>
                  <a:pt x="632460" y="1234440"/>
                </a:cubicBezTo>
                <a:cubicBezTo>
                  <a:pt x="293400" y="1287838"/>
                  <a:pt x="9221" y="1006082"/>
                  <a:pt x="0" y="617220"/>
                </a:cubicBezTo>
                <a:close/>
              </a:path>
              <a:path w="1264920" h="1234440" stroke="0" extrusionOk="0">
                <a:moveTo>
                  <a:pt x="0" y="617220"/>
                </a:moveTo>
                <a:cubicBezTo>
                  <a:pt x="40641" y="300198"/>
                  <a:pt x="304440" y="40400"/>
                  <a:pt x="632460" y="0"/>
                </a:cubicBezTo>
                <a:cubicBezTo>
                  <a:pt x="974864" y="-53257"/>
                  <a:pt x="1243377" y="253574"/>
                  <a:pt x="1264920" y="617220"/>
                </a:cubicBezTo>
                <a:cubicBezTo>
                  <a:pt x="1244803" y="910923"/>
                  <a:pt x="991752" y="1268633"/>
                  <a:pt x="632460" y="1234440"/>
                </a:cubicBezTo>
                <a:cubicBezTo>
                  <a:pt x="283586" y="1256087"/>
                  <a:pt x="-3191" y="947413"/>
                  <a:pt x="0" y="617220"/>
                </a:cubicBezTo>
                <a:close/>
              </a:path>
            </a:pathLst>
          </a:custGeom>
          <a:solidFill>
            <a:schemeClr val="tx1"/>
          </a:solidFill>
          <a:ln>
            <a:extLst>
              <a:ext uri="{C807C97D-BFC1-408E-A445-0C87EB9F89A2}">
                <ask:lineSketchStyleProps xmlns:ask="http://schemas.microsoft.com/office/drawing/2018/sketchyshapes" sd="1299278979">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FF"/>
                </a:solidFill>
                <a:latin typeface="Inter" panose="02000503000000020004" pitchFamily="2" charset="0"/>
                <a:ea typeface="Inter" panose="02000503000000020004" pitchFamily="2" charset="0"/>
              </a:rPr>
              <a:t>Web 101</a:t>
            </a:r>
          </a:p>
        </p:txBody>
      </p:sp>
      <p:sp>
        <p:nvSpPr>
          <p:cNvPr id="7" name="Oval 6">
            <a:extLst>
              <a:ext uri="{FF2B5EF4-FFF2-40B4-BE49-F238E27FC236}">
                <a16:creationId xmlns:a16="http://schemas.microsoft.com/office/drawing/2014/main" id="{223687EC-8B64-FD06-42E2-4845C0C6FA04}"/>
              </a:ext>
            </a:extLst>
          </p:cNvPr>
          <p:cNvSpPr/>
          <p:nvPr/>
        </p:nvSpPr>
        <p:spPr>
          <a:xfrm>
            <a:off x="1546860" y="2943226"/>
            <a:ext cx="1264920" cy="1299211"/>
          </a:xfrm>
          <a:custGeom>
            <a:avLst/>
            <a:gdLst>
              <a:gd name="connsiteX0" fmla="*/ 0 w 1264920"/>
              <a:gd name="connsiteY0" fmla="*/ 649606 h 1299211"/>
              <a:gd name="connsiteX1" fmla="*/ 632460 w 1264920"/>
              <a:gd name="connsiteY1" fmla="*/ 0 h 1299211"/>
              <a:gd name="connsiteX2" fmla="*/ 1264920 w 1264920"/>
              <a:gd name="connsiteY2" fmla="*/ 649606 h 1299211"/>
              <a:gd name="connsiteX3" fmla="*/ 632460 w 1264920"/>
              <a:gd name="connsiteY3" fmla="*/ 1299212 h 1299211"/>
              <a:gd name="connsiteX4" fmla="*/ 0 w 1264920"/>
              <a:gd name="connsiteY4" fmla="*/ 649606 h 12992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920" h="1299211" fill="none" extrusionOk="0">
                <a:moveTo>
                  <a:pt x="0" y="649606"/>
                </a:moveTo>
                <a:cubicBezTo>
                  <a:pt x="24430" y="354536"/>
                  <a:pt x="261944" y="27524"/>
                  <a:pt x="632460" y="0"/>
                </a:cubicBezTo>
                <a:cubicBezTo>
                  <a:pt x="942160" y="-32889"/>
                  <a:pt x="1283033" y="294135"/>
                  <a:pt x="1264920" y="649606"/>
                </a:cubicBezTo>
                <a:cubicBezTo>
                  <a:pt x="1260720" y="1001180"/>
                  <a:pt x="987656" y="1243729"/>
                  <a:pt x="632460" y="1299212"/>
                </a:cubicBezTo>
                <a:cubicBezTo>
                  <a:pt x="349213" y="1293983"/>
                  <a:pt x="51425" y="1042394"/>
                  <a:pt x="0" y="649606"/>
                </a:cubicBezTo>
                <a:close/>
              </a:path>
              <a:path w="1264920" h="1299211" stroke="0" extrusionOk="0">
                <a:moveTo>
                  <a:pt x="0" y="649606"/>
                </a:moveTo>
                <a:cubicBezTo>
                  <a:pt x="59248" y="319604"/>
                  <a:pt x="290321" y="52235"/>
                  <a:pt x="632460" y="0"/>
                </a:cubicBezTo>
                <a:cubicBezTo>
                  <a:pt x="999135" y="63650"/>
                  <a:pt x="1266741" y="225878"/>
                  <a:pt x="1264920" y="649606"/>
                </a:cubicBezTo>
                <a:cubicBezTo>
                  <a:pt x="1256679" y="996703"/>
                  <a:pt x="996853" y="1314231"/>
                  <a:pt x="632460" y="1299212"/>
                </a:cubicBezTo>
                <a:cubicBezTo>
                  <a:pt x="291712" y="1323587"/>
                  <a:pt x="2700" y="1041923"/>
                  <a:pt x="0" y="649606"/>
                </a:cubicBezTo>
                <a:close/>
              </a:path>
            </a:pathLst>
          </a:custGeom>
          <a:solidFill>
            <a:schemeClr val="accent2"/>
          </a:solidFill>
          <a:ln>
            <a:extLst>
              <a:ext uri="{C807C97D-BFC1-408E-A445-0C87EB9F89A2}">
                <ask:lineSketchStyleProps xmlns:ask="http://schemas.microsoft.com/office/drawing/2018/sketchyshapes" sd="2050063158">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bg1">
                    <a:lumMod val="10000"/>
                  </a:schemeClr>
                </a:solidFill>
                <a:latin typeface="Inter" panose="02000503000000020004" pitchFamily="2" charset="0"/>
                <a:ea typeface="Inter" panose="02000503000000020004" pitchFamily="2" charset="0"/>
              </a:rPr>
              <a:t>Web 102</a:t>
            </a:r>
          </a:p>
        </p:txBody>
      </p:sp>
      <p:sp>
        <p:nvSpPr>
          <p:cNvPr id="8" name="Oval 7">
            <a:extLst>
              <a:ext uri="{FF2B5EF4-FFF2-40B4-BE49-F238E27FC236}">
                <a16:creationId xmlns:a16="http://schemas.microsoft.com/office/drawing/2014/main" id="{67B84339-E9A2-8677-DDDB-809EE2EE557E}"/>
              </a:ext>
            </a:extLst>
          </p:cNvPr>
          <p:cNvSpPr/>
          <p:nvPr/>
        </p:nvSpPr>
        <p:spPr>
          <a:xfrm>
            <a:off x="2925361" y="1219200"/>
            <a:ext cx="1264920" cy="1234440"/>
          </a:xfrm>
          <a:custGeom>
            <a:avLst/>
            <a:gdLst>
              <a:gd name="connsiteX0" fmla="*/ 0 w 1264920"/>
              <a:gd name="connsiteY0" fmla="*/ 617220 h 1234440"/>
              <a:gd name="connsiteX1" fmla="*/ 632460 w 1264920"/>
              <a:gd name="connsiteY1" fmla="*/ 0 h 1234440"/>
              <a:gd name="connsiteX2" fmla="*/ 1264920 w 1264920"/>
              <a:gd name="connsiteY2" fmla="*/ 617220 h 1234440"/>
              <a:gd name="connsiteX3" fmla="*/ 632460 w 1264920"/>
              <a:gd name="connsiteY3" fmla="*/ 1234440 h 1234440"/>
              <a:gd name="connsiteX4" fmla="*/ 0 w 1264920"/>
              <a:gd name="connsiteY4" fmla="*/ 617220 h 1234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920" h="1234440" fill="none" extrusionOk="0">
                <a:moveTo>
                  <a:pt x="0" y="617220"/>
                </a:moveTo>
                <a:cubicBezTo>
                  <a:pt x="-9317" y="298535"/>
                  <a:pt x="265484" y="-13527"/>
                  <a:pt x="632460" y="0"/>
                </a:cubicBezTo>
                <a:cubicBezTo>
                  <a:pt x="941535" y="53279"/>
                  <a:pt x="1318787" y="258022"/>
                  <a:pt x="1264920" y="617220"/>
                </a:cubicBezTo>
                <a:cubicBezTo>
                  <a:pt x="1281606" y="893145"/>
                  <a:pt x="955844" y="1213559"/>
                  <a:pt x="632460" y="1234440"/>
                </a:cubicBezTo>
                <a:cubicBezTo>
                  <a:pt x="277022" y="1197689"/>
                  <a:pt x="43505" y="1004034"/>
                  <a:pt x="0" y="617220"/>
                </a:cubicBezTo>
                <a:close/>
              </a:path>
              <a:path w="1264920" h="1234440" stroke="0" extrusionOk="0">
                <a:moveTo>
                  <a:pt x="0" y="617220"/>
                </a:moveTo>
                <a:cubicBezTo>
                  <a:pt x="-15159" y="294959"/>
                  <a:pt x="260814" y="56849"/>
                  <a:pt x="632460" y="0"/>
                </a:cubicBezTo>
                <a:cubicBezTo>
                  <a:pt x="972187" y="26857"/>
                  <a:pt x="1263822" y="266488"/>
                  <a:pt x="1264920" y="617220"/>
                </a:cubicBezTo>
                <a:cubicBezTo>
                  <a:pt x="1240618" y="915119"/>
                  <a:pt x="1026120" y="1199374"/>
                  <a:pt x="632460" y="1234440"/>
                </a:cubicBezTo>
                <a:cubicBezTo>
                  <a:pt x="243090" y="1254666"/>
                  <a:pt x="-1111" y="913987"/>
                  <a:pt x="0" y="617220"/>
                </a:cubicBezTo>
                <a:close/>
              </a:path>
            </a:pathLst>
          </a:custGeom>
          <a:solidFill>
            <a:schemeClr val="accent4"/>
          </a:solidFill>
          <a:ln>
            <a:extLst>
              <a:ext uri="{C807C97D-BFC1-408E-A445-0C87EB9F89A2}">
                <ask:lineSketchStyleProps xmlns:ask="http://schemas.microsoft.com/office/drawing/2018/sketchyshapes" sd="2844274618">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FF"/>
                </a:solidFill>
                <a:latin typeface="Inter" panose="02000503000000020004" pitchFamily="2" charset="0"/>
                <a:ea typeface="Inter" panose="02000503000000020004" pitchFamily="2" charset="0"/>
              </a:rPr>
              <a:t>Web 103</a:t>
            </a:r>
          </a:p>
        </p:txBody>
      </p:sp>
      <p:sp>
        <p:nvSpPr>
          <p:cNvPr id="9" name="Oval 8">
            <a:extLst>
              <a:ext uri="{FF2B5EF4-FFF2-40B4-BE49-F238E27FC236}">
                <a16:creationId xmlns:a16="http://schemas.microsoft.com/office/drawing/2014/main" id="{26651D2A-FFCA-1411-CCA4-7267213843B0}"/>
              </a:ext>
            </a:extLst>
          </p:cNvPr>
          <p:cNvSpPr/>
          <p:nvPr/>
        </p:nvSpPr>
        <p:spPr>
          <a:xfrm>
            <a:off x="3646171" y="2217421"/>
            <a:ext cx="2827020" cy="2750820"/>
          </a:xfrm>
          <a:custGeom>
            <a:avLst/>
            <a:gdLst>
              <a:gd name="connsiteX0" fmla="*/ 0 w 2827020"/>
              <a:gd name="connsiteY0" fmla="*/ 1375410 h 2750820"/>
              <a:gd name="connsiteX1" fmla="*/ 1413510 w 2827020"/>
              <a:gd name="connsiteY1" fmla="*/ 0 h 2750820"/>
              <a:gd name="connsiteX2" fmla="*/ 2827020 w 2827020"/>
              <a:gd name="connsiteY2" fmla="*/ 1375410 h 2750820"/>
              <a:gd name="connsiteX3" fmla="*/ 1413510 w 2827020"/>
              <a:gd name="connsiteY3" fmla="*/ 2750820 h 2750820"/>
              <a:gd name="connsiteX4" fmla="*/ 0 w 2827020"/>
              <a:gd name="connsiteY4" fmla="*/ 1375410 h 2750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7020" h="2750820" fill="none" extrusionOk="0">
                <a:moveTo>
                  <a:pt x="0" y="1375410"/>
                </a:moveTo>
                <a:cubicBezTo>
                  <a:pt x="89378" y="632394"/>
                  <a:pt x="655809" y="-12884"/>
                  <a:pt x="1413510" y="0"/>
                </a:cubicBezTo>
                <a:cubicBezTo>
                  <a:pt x="2161590" y="-27201"/>
                  <a:pt x="2831483" y="603725"/>
                  <a:pt x="2827020" y="1375410"/>
                </a:cubicBezTo>
                <a:cubicBezTo>
                  <a:pt x="2822940" y="2145668"/>
                  <a:pt x="2240745" y="2610311"/>
                  <a:pt x="1413510" y="2750820"/>
                </a:cubicBezTo>
                <a:cubicBezTo>
                  <a:pt x="516166" y="2818372"/>
                  <a:pt x="-71664" y="2045115"/>
                  <a:pt x="0" y="1375410"/>
                </a:cubicBezTo>
                <a:close/>
              </a:path>
              <a:path w="2827020" h="2750820" stroke="0" extrusionOk="0">
                <a:moveTo>
                  <a:pt x="0" y="1375410"/>
                </a:moveTo>
                <a:cubicBezTo>
                  <a:pt x="-9314" y="663745"/>
                  <a:pt x="735291" y="61217"/>
                  <a:pt x="1413510" y="0"/>
                </a:cubicBezTo>
                <a:cubicBezTo>
                  <a:pt x="2152222" y="-3661"/>
                  <a:pt x="2686507" y="615315"/>
                  <a:pt x="2827020" y="1375410"/>
                </a:cubicBezTo>
                <a:cubicBezTo>
                  <a:pt x="2869632" y="2182896"/>
                  <a:pt x="2194049" y="2734892"/>
                  <a:pt x="1413510" y="2750820"/>
                </a:cubicBezTo>
                <a:cubicBezTo>
                  <a:pt x="731266" y="2704368"/>
                  <a:pt x="-135071" y="2203635"/>
                  <a:pt x="0" y="1375410"/>
                </a:cubicBezTo>
                <a:close/>
              </a:path>
            </a:pathLst>
          </a:custGeom>
          <a:solidFill>
            <a:schemeClr val="accent6"/>
          </a:solidFill>
          <a:ln>
            <a:extLst>
              <a:ext uri="{C807C97D-BFC1-408E-A445-0C87EB9F89A2}">
                <ask:lineSketchStyleProps xmlns:ask="http://schemas.microsoft.com/office/drawing/2018/sketchyshapes" sd="2864213988">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FF"/>
                </a:solidFill>
                <a:latin typeface="Inter" panose="02000503000000020004" pitchFamily="2" charset="0"/>
                <a:ea typeface="Inter" panose="02000503000000020004" pitchFamily="2" charset="0"/>
              </a:rPr>
              <a:t>Hyland Hackathon</a:t>
            </a:r>
          </a:p>
        </p:txBody>
      </p:sp>
      <p:sp>
        <p:nvSpPr>
          <p:cNvPr id="10" name="Oval 9">
            <a:extLst>
              <a:ext uri="{FF2B5EF4-FFF2-40B4-BE49-F238E27FC236}">
                <a16:creationId xmlns:a16="http://schemas.microsoft.com/office/drawing/2014/main" id="{CABEF8E8-1045-56AC-A95B-F7DAA2D7FAD1}"/>
              </a:ext>
            </a:extLst>
          </p:cNvPr>
          <p:cNvSpPr/>
          <p:nvPr/>
        </p:nvSpPr>
        <p:spPr>
          <a:xfrm>
            <a:off x="6218640" y="445025"/>
            <a:ext cx="2423160" cy="2457451"/>
          </a:xfrm>
          <a:custGeom>
            <a:avLst/>
            <a:gdLst>
              <a:gd name="connsiteX0" fmla="*/ 0 w 2423160"/>
              <a:gd name="connsiteY0" fmla="*/ 1228726 h 2457451"/>
              <a:gd name="connsiteX1" fmla="*/ 1211580 w 2423160"/>
              <a:gd name="connsiteY1" fmla="*/ 0 h 2457451"/>
              <a:gd name="connsiteX2" fmla="*/ 2423160 w 2423160"/>
              <a:gd name="connsiteY2" fmla="*/ 1228726 h 2457451"/>
              <a:gd name="connsiteX3" fmla="*/ 1211580 w 2423160"/>
              <a:gd name="connsiteY3" fmla="*/ 2457452 h 2457451"/>
              <a:gd name="connsiteX4" fmla="*/ 0 w 2423160"/>
              <a:gd name="connsiteY4" fmla="*/ 1228726 h 2457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3160" h="2457451" fill="none" extrusionOk="0">
                <a:moveTo>
                  <a:pt x="0" y="1228726"/>
                </a:moveTo>
                <a:cubicBezTo>
                  <a:pt x="4256" y="560707"/>
                  <a:pt x="574269" y="-13425"/>
                  <a:pt x="1211580" y="0"/>
                </a:cubicBezTo>
                <a:cubicBezTo>
                  <a:pt x="1893016" y="316"/>
                  <a:pt x="2441321" y="531775"/>
                  <a:pt x="2423160" y="1228726"/>
                </a:cubicBezTo>
                <a:cubicBezTo>
                  <a:pt x="2468484" y="2029600"/>
                  <a:pt x="1989553" y="2482431"/>
                  <a:pt x="1211580" y="2457452"/>
                </a:cubicBezTo>
                <a:cubicBezTo>
                  <a:pt x="488007" y="2522646"/>
                  <a:pt x="6586" y="1894073"/>
                  <a:pt x="0" y="1228726"/>
                </a:cubicBezTo>
                <a:close/>
              </a:path>
              <a:path w="2423160" h="2457451" stroke="0" extrusionOk="0">
                <a:moveTo>
                  <a:pt x="0" y="1228726"/>
                </a:moveTo>
                <a:cubicBezTo>
                  <a:pt x="-76774" y="589835"/>
                  <a:pt x="674288" y="13963"/>
                  <a:pt x="1211580" y="0"/>
                </a:cubicBezTo>
                <a:cubicBezTo>
                  <a:pt x="1773157" y="-67307"/>
                  <a:pt x="2425043" y="663904"/>
                  <a:pt x="2423160" y="1228726"/>
                </a:cubicBezTo>
                <a:cubicBezTo>
                  <a:pt x="2440738" y="1819677"/>
                  <a:pt x="1757245" y="2462568"/>
                  <a:pt x="1211580" y="2457452"/>
                </a:cubicBezTo>
                <a:cubicBezTo>
                  <a:pt x="572709" y="2458266"/>
                  <a:pt x="41875" y="1850351"/>
                  <a:pt x="0" y="1228726"/>
                </a:cubicBezTo>
                <a:close/>
              </a:path>
            </a:pathLst>
          </a:custGeom>
          <a:solidFill>
            <a:schemeClr val="accent1"/>
          </a:solidFill>
          <a:ln>
            <a:extLst>
              <a:ext uri="{C807C97D-BFC1-408E-A445-0C87EB9F89A2}">
                <ask:lineSketchStyleProps xmlns:ask="http://schemas.microsoft.com/office/drawing/2018/sketchyshapes" sd="1828591444">
                  <a:prstGeom prst="ellipse">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FF"/>
                </a:solidFill>
                <a:latin typeface="Inter" panose="02000503000000020004" pitchFamily="2" charset="0"/>
                <a:ea typeface="Inter" panose="02000503000000020004" pitchFamily="2" charset="0"/>
              </a:rPr>
              <a:t>High School Internship</a:t>
            </a:r>
          </a:p>
        </p:txBody>
      </p:sp>
      <p:sp>
        <p:nvSpPr>
          <p:cNvPr id="12" name="Freeform: Shape 11">
            <a:extLst>
              <a:ext uri="{FF2B5EF4-FFF2-40B4-BE49-F238E27FC236}">
                <a16:creationId xmlns:a16="http://schemas.microsoft.com/office/drawing/2014/main" id="{8A3ACE33-8BE0-77D1-1632-150845C8441E}"/>
              </a:ext>
            </a:extLst>
          </p:cNvPr>
          <p:cNvSpPr/>
          <p:nvPr/>
        </p:nvSpPr>
        <p:spPr>
          <a:xfrm>
            <a:off x="1302544" y="2474119"/>
            <a:ext cx="1157909" cy="485775"/>
          </a:xfrm>
          <a:custGeom>
            <a:avLst/>
            <a:gdLst>
              <a:gd name="connsiteX0" fmla="*/ 0 w 1157909"/>
              <a:gd name="connsiteY0" fmla="*/ 59531 h 485775"/>
              <a:gd name="connsiteX1" fmla="*/ 7144 w 1157909"/>
              <a:gd name="connsiteY1" fmla="*/ 71437 h 485775"/>
              <a:gd name="connsiteX2" fmla="*/ 14287 w 1157909"/>
              <a:gd name="connsiteY2" fmla="*/ 85725 h 485775"/>
              <a:gd name="connsiteX3" fmla="*/ 19050 w 1157909"/>
              <a:gd name="connsiteY3" fmla="*/ 107156 h 485775"/>
              <a:gd name="connsiteX4" fmla="*/ 21431 w 1157909"/>
              <a:gd name="connsiteY4" fmla="*/ 114300 h 485775"/>
              <a:gd name="connsiteX5" fmla="*/ 23812 w 1157909"/>
              <a:gd name="connsiteY5" fmla="*/ 123825 h 485775"/>
              <a:gd name="connsiteX6" fmla="*/ 28575 w 1157909"/>
              <a:gd name="connsiteY6" fmla="*/ 135731 h 485775"/>
              <a:gd name="connsiteX7" fmla="*/ 33337 w 1157909"/>
              <a:gd name="connsiteY7" fmla="*/ 159544 h 485775"/>
              <a:gd name="connsiteX8" fmla="*/ 38100 w 1157909"/>
              <a:gd name="connsiteY8" fmla="*/ 176212 h 485775"/>
              <a:gd name="connsiteX9" fmla="*/ 57150 w 1157909"/>
              <a:gd name="connsiteY9" fmla="*/ 202406 h 485775"/>
              <a:gd name="connsiteX10" fmla="*/ 69056 w 1157909"/>
              <a:gd name="connsiteY10" fmla="*/ 214312 h 485775"/>
              <a:gd name="connsiteX11" fmla="*/ 83344 w 1157909"/>
              <a:gd name="connsiteY11" fmla="*/ 219075 h 485775"/>
              <a:gd name="connsiteX12" fmla="*/ 116681 w 1157909"/>
              <a:gd name="connsiteY12" fmla="*/ 228600 h 485775"/>
              <a:gd name="connsiteX13" fmla="*/ 185737 w 1157909"/>
              <a:gd name="connsiteY13" fmla="*/ 226219 h 485775"/>
              <a:gd name="connsiteX14" fmla="*/ 214312 w 1157909"/>
              <a:gd name="connsiteY14" fmla="*/ 214312 h 485775"/>
              <a:gd name="connsiteX15" fmla="*/ 283369 w 1157909"/>
              <a:gd name="connsiteY15" fmla="*/ 171450 h 485775"/>
              <a:gd name="connsiteX16" fmla="*/ 304800 w 1157909"/>
              <a:gd name="connsiteY16" fmla="*/ 135731 h 485775"/>
              <a:gd name="connsiteX17" fmla="*/ 307181 w 1157909"/>
              <a:gd name="connsiteY17" fmla="*/ 33337 h 485775"/>
              <a:gd name="connsiteX18" fmla="*/ 300037 w 1157909"/>
              <a:gd name="connsiteY18" fmla="*/ 16669 h 485775"/>
              <a:gd name="connsiteX19" fmla="*/ 273844 w 1157909"/>
              <a:gd name="connsiteY19" fmla="*/ 0 h 485775"/>
              <a:gd name="connsiteX20" fmla="*/ 250031 w 1157909"/>
              <a:gd name="connsiteY20" fmla="*/ 7144 h 485775"/>
              <a:gd name="connsiteX21" fmla="*/ 230981 w 1157909"/>
              <a:gd name="connsiteY21" fmla="*/ 64294 h 485775"/>
              <a:gd name="connsiteX22" fmla="*/ 240506 w 1157909"/>
              <a:gd name="connsiteY22" fmla="*/ 147637 h 485775"/>
              <a:gd name="connsiteX23" fmla="*/ 271462 w 1157909"/>
              <a:gd name="connsiteY23" fmla="*/ 169069 h 485775"/>
              <a:gd name="connsiteX24" fmla="*/ 304800 w 1157909"/>
              <a:gd name="connsiteY24" fmla="*/ 183356 h 485775"/>
              <a:gd name="connsiteX25" fmla="*/ 361950 w 1157909"/>
              <a:gd name="connsiteY25" fmla="*/ 192881 h 485775"/>
              <a:gd name="connsiteX26" fmla="*/ 445294 w 1157909"/>
              <a:gd name="connsiteY26" fmla="*/ 188119 h 485775"/>
              <a:gd name="connsiteX27" fmla="*/ 481012 w 1157909"/>
              <a:gd name="connsiteY27" fmla="*/ 173831 h 485775"/>
              <a:gd name="connsiteX28" fmla="*/ 554831 w 1157909"/>
              <a:gd name="connsiteY28" fmla="*/ 133350 h 485775"/>
              <a:gd name="connsiteX29" fmla="*/ 640556 w 1157909"/>
              <a:gd name="connsiteY29" fmla="*/ 90487 h 485775"/>
              <a:gd name="connsiteX30" fmla="*/ 669131 w 1157909"/>
              <a:gd name="connsiteY30" fmla="*/ 76200 h 485775"/>
              <a:gd name="connsiteX31" fmla="*/ 692944 w 1157909"/>
              <a:gd name="connsiteY31" fmla="*/ 66675 h 485775"/>
              <a:gd name="connsiteX32" fmla="*/ 719137 w 1157909"/>
              <a:gd name="connsiteY32" fmla="*/ 54769 h 485775"/>
              <a:gd name="connsiteX33" fmla="*/ 745331 w 1157909"/>
              <a:gd name="connsiteY33" fmla="*/ 59531 h 485775"/>
              <a:gd name="connsiteX34" fmla="*/ 747712 w 1157909"/>
              <a:gd name="connsiteY34" fmla="*/ 126206 h 485775"/>
              <a:gd name="connsiteX35" fmla="*/ 750094 w 1157909"/>
              <a:gd name="connsiteY35" fmla="*/ 135731 h 485775"/>
              <a:gd name="connsiteX36" fmla="*/ 752475 w 1157909"/>
              <a:gd name="connsiteY36" fmla="*/ 152400 h 485775"/>
              <a:gd name="connsiteX37" fmla="*/ 757237 w 1157909"/>
              <a:gd name="connsiteY37" fmla="*/ 169069 h 485775"/>
              <a:gd name="connsiteX38" fmla="*/ 766762 w 1157909"/>
              <a:gd name="connsiteY38" fmla="*/ 185737 h 485775"/>
              <a:gd name="connsiteX39" fmla="*/ 788194 w 1157909"/>
              <a:gd name="connsiteY39" fmla="*/ 207169 h 485775"/>
              <a:gd name="connsiteX40" fmla="*/ 831056 w 1157909"/>
              <a:gd name="connsiteY40" fmla="*/ 221456 h 485775"/>
              <a:gd name="connsiteX41" fmla="*/ 914400 w 1157909"/>
              <a:gd name="connsiteY41" fmla="*/ 204787 h 485775"/>
              <a:gd name="connsiteX42" fmla="*/ 964406 w 1157909"/>
              <a:gd name="connsiteY42" fmla="*/ 173831 h 485775"/>
              <a:gd name="connsiteX43" fmla="*/ 1033462 w 1157909"/>
              <a:gd name="connsiteY43" fmla="*/ 142875 h 485775"/>
              <a:gd name="connsiteX44" fmla="*/ 1062037 w 1157909"/>
              <a:gd name="connsiteY44" fmla="*/ 140494 h 485775"/>
              <a:gd name="connsiteX45" fmla="*/ 1131094 w 1157909"/>
              <a:gd name="connsiteY45" fmla="*/ 159544 h 485775"/>
              <a:gd name="connsiteX46" fmla="*/ 1135856 w 1157909"/>
              <a:gd name="connsiteY46" fmla="*/ 173831 h 485775"/>
              <a:gd name="connsiteX47" fmla="*/ 1133475 w 1157909"/>
              <a:gd name="connsiteY47" fmla="*/ 266700 h 485775"/>
              <a:gd name="connsiteX48" fmla="*/ 1123950 w 1157909"/>
              <a:gd name="connsiteY48" fmla="*/ 307181 h 485775"/>
              <a:gd name="connsiteX49" fmla="*/ 1090612 w 1157909"/>
              <a:gd name="connsiteY49" fmla="*/ 385762 h 485775"/>
              <a:gd name="connsiteX50" fmla="*/ 1085850 w 1157909"/>
              <a:gd name="connsiteY50" fmla="*/ 407194 h 485775"/>
              <a:gd name="connsiteX51" fmla="*/ 1064419 w 1157909"/>
              <a:gd name="connsiteY51" fmla="*/ 473869 h 485775"/>
              <a:gd name="connsiteX52" fmla="*/ 1062037 w 1157909"/>
              <a:gd name="connsiteY52" fmla="*/ 485775 h 485775"/>
              <a:gd name="connsiteX53" fmla="*/ 1052512 w 1157909"/>
              <a:gd name="connsiteY53" fmla="*/ 445294 h 485775"/>
              <a:gd name="connsiteX54" fmla="*/ 1047750 w 1157909"/>
              <a:gd name="connsiteY54" fmla="*/ 423862 h 485775"/>
              <a:gd name="connsiteX55" fmla="*/ 1040606 w 1157909"/>
              <a:gd name="connsiteY55" fmla="*/ 397669 h 485775"/>
              <a:gd name="connsiteX56" fmla="*/ 1035844 w 1157909"/>
              <a:gd name="connsiteY56" fmla="*/ 383381 h 485775"/>
              <a:gd name="connsiteX57" fmla="*/ 1033462 w 1157909"/>
              <a:gd name="connsiteY57" fmla="*/ 371475 h 485775"/>
              <a:gd name="connsiteX58" fmla="*/ 1069181 w 1157909"/>
              <a:gd name="connsiteY58" fmla="*/ 371475 h 485775"/>
              <a:gd name="connsiteX59" fmla="*/ 1090612 w 1157909"/>
              <a:gd name="connsiteY59" fmla="*/ 381000 h 485775"/>
              <a:gd name="connsiteX60" fmla="*/ 1109662 w 1157909"/>
              <a:gd name="connsiteY60" fmla="*/ 385762 h 485775"/>
              <a:gd name="connsiteX61" fmla="*/ 1133475 w 1157909"/>
              <a:gd name="connsiteY61" fmla="*/ 397669 h 485775"/>
              <a:gd name="connsiteX62" fmla="*/ 1147762 w 1157909"/>
              <a:gd name="connsiteY62" fmla="*/ 402431 h 485775"/>
              <a:gd name="connsiteX63" fmla="*/ 1157287 w 1157909"/>
              <a:gd name="connsiteY63" fmla="*/ 409575 h 485775"/>
              <a:gd name="connsiteX64" fmla="*/ 1114425 w 1157909"/>
              <a:gd name="connsiteY64" fmla="*/ 428625 h 485775"/>
              <a:gd name="connsiteX65" fmla="*/ 1081087 w 1157909"/>
              <a:gd name="connsiteY65" fmla="*/ 442912 h 485775"/>
              <a:gd name="connsiteX66" fmla="*/ 1059656 w 1157909"/>
              <a:gd name="connsiteY66" fmla="*/ 457200 h 485775"/>
              <a:gd name="connsiteX67" fmla="*/ 1054894 w 1157909"/>
              <a:gd name="connsiteY67" fmla="*/ 457200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157909" h="485775" extrusionOk="0">
                <a:moveTo>
                  <a:pt x="0" y="59531"/>
                </a:moveTo>
                <a:cubicBezTo>
                  <a:pt x="2472" y="63786"/>
                  <a:pt x="4702" y="66978"/>
                  <a:pt x="7144" y="71437"/>
                </a:cubicBezTo>
                <a:cubicBezTo>
                  <a:pt x="17275" y="88003"/>
                  <a:pt x="1499" y="70060"/>
                  <a:pt x="14287" y="85725"/>
                </a:cubicBezTo>
                <a:cubicBezTo>
                  <a:pt x="15541" y="95208"/>
                  <a:pt x="16137" y="98478"/>
                  <a:pt x="19050" y="107156"/>
                </a:cubicBezTo>
                <a:cubicBezTo>
                  <a:pt x="19489" y="110046"/>
                  <a:pt x="20723" y="111542"/>
                  <a:pt x="21431" y="114300"/>
                </a:cubicBezTo>
                <a:cubicBezTo>
                  <a:pt x="22269" y="117234"/>
                  <a:pt x="22987" y="120491"/>
                  <a:pt x="23812" y="123825"/>
                </a:cubicBezTo>
                <a:cubicBezTo>
                  <a:pt x="24986" y="128102"/>
                  <a:pt x="26755" y="130582"/>
                  <a:pt x="28575" y="135731"/>
                </a:cubicBezTo>
                <a:cubicBezTo>
                  <a:pt x="30601" y="148771"/>
                  <a:pt x="30308" y="148371"/>
                  <a:pt x="33337" y="159544"/>
                </a:cubicBezTo>
                <a:cubicBezTo>
                  <a:pt x="33281" y="165742"/>
                  <a:pt x="34269" y="170814"/>
                  <a:pt x="38100" y="176212"/>
                </a:cubicBezTo>
                <a:cubicBezTo>
                  <a:pt x="42569" y="185144"/>
                  <a:pt x="52536" y="197665"/>
                  <a:pt x="57150" y="202406"/>
                </a:cubicBezTo>
                <a:cubicBezTo>
                  <a:pt x="60887" y="206681"/>
                  <a:pt x="62777" y="211950"/>
                  <a:pt x="69056" y="214312"/>
                </a:cubicBezTo>
                <a:cubicBezTo>
                  <a:pt x="72906" y="216808"/>
                  <a:pt x="78681" y="217237"/>
                  <a:pt x="83344" y="219075"/>
                </a:cubicBezTo>
                <a:cubicBezTo>
                  <a:pt x="96068" y="224712"/>
                  <a:pt x="106004" y="225318"/>
                  <a:pt x="116681" y="228600"/>
                </a:cubicBezTo>
                <a:cubicBezTo>
                  <a:pt x="143205" y="226085"/>
                  <a:pt x="168117" y="229197"/>
                  <a:pt x="185737" y="226219"/>
                </a:cubicBezTo>
                <a:cubicBezTo>
                  <a:pt x="197056" y="225956"/>
                  <a:pt x="203580" y="220256"/>
                  <a:pt x="214312" y="214312"/>
                </a:cubicBezTo>
                <a:cubicBezTo>
                  <a:pt x="259312" y="196136"/>
                  <a:pt x="245757" y="197310"/>
                  <a:pt x="283369" y="171450"/>
                </a:cubicBezTo>
                <a:cubicBezTo>
                  <a:pt x="288025" y="161999"/>
                  <a:pt x="300479" y="145477"/>
                  <a:pt x="304800" y="135731"/>
                </a:cubicBezTo>
                <a:cubicBezTo>
                  <a:pt x="324049" y="104446"/>
                  <a:pt x="314602" y="76473"/>
                  <a:pt x="307181" y="33337"/>
                </a:cubicBezTo>
                <a:cubicBezTo>
                  <a:pt x="305346" y="28669"/>
                  <a:pt x="304719" y="21998"/>
                  <a:pt x="300037" y="16669"/>
                </a:cubicBezTo>
                <a:cubicBezTo>
                  <a:pt x="290495" y="4943"/>
                  <a:pt x="286130" y="4170"/>
                  <a:pt x="273844" y="0"/>
                </a:cubicBezTo>
                <a:cubicBezTo>
                  <a:pt x="267374" y="2373"/>
                  <a:pt x="255610" y="3070"/>
                  <a:pt x="250031" y="7144"/>
                </a:cubicBezTo>
                <a:cubicBezTo>
                  <a:pt x="244034" y="13785"/>
                  <a:pt x="234459" y="53994"/>
                  <a:pt x="230981" y="64294"/>
                </a:cubicBezTo>
                <a:cubicBezTo>
                  <a:pt x="228146" y="92128"/>
                  <a:pt x="222866" y="116373"/>
                  <a:pt x="240506" y="147637"/>
                </a:cubicBezTo>
                <a:cubicBezTo>
                  <a:pt x="246238" y="161115"/>
                  <a:pt x="259983" y="165043"/>
                  <a:pt x="271462" y="169069"/>
                </a:cubicBezTo>
                <a:cubicBezTo>
                  <a:pt x="281946" y="170766"/>
                  <a:pt x="292959" y="179959"/>
                  <a:pt x="304800" y="183356"/>
                </a:cubicBezTo>
                <a:cubicBezTo>
                  <a:pt x="336271" y="191611"/>
                  <a:pt x="319856" y="188059"/>
                  <a:pt x="361950" y="192881"/>
                </a:cubicBezTo>
                <a:cubicBezTo>
                  <a:pt x="386268" y="192826"/>
                  <a:pt x="412185" y="195038"/>
                  <a:pt x="445294" y="188119"/>
                </a:cubicBezTo>
                <a:cubicBezTo>
                  <a:pt x="456858" y="185350"/>
                  <a:pt x="468575" y="178751"/>
                  <a:pt x="481012" y="173831"/>
                </a:cubicBezTo>
                <a:cubicBezTo>
                  <a:pt x="532197" y="157019"/>
                  <a:pt x="506186" y="158496"/>
                  <a:pt x="554831" y="133350"/>
                </a:cubicBezTo>
                <a:cubicBezTo>
                  <a:pt x="611725" y="95121"/>
                  <a:pt x="590512" y="117512"/>
                  <a:pt x="640556" y="90487"/>
                </a:cubicBezTo>
                <a:cubicBezTo>
                  <a:pt x="649237" y="85599"/>
                  <a:pt x="659702" y="80561"/>
                  <a:pt x="669131" y="76200"/>
                </a:cubicBezTo>
                <a:cubicBezTo>
                  <a:pt x="676650" y="74005"/>
                  <a:pt x="685253" y="71643"/>
                  <a:pt x="692944" y="66675"/>
                </a:cubicBezTo>
                <a:cubicBezTo>
                  <a:pt x="699011" y="63497"/>
                  <a:pt x="710126" y="56563"/>
                  <a:pt x="719137" y="54769"/>
                </a:cubicBezTo>
                <a:cubicBezTo>
                  <a:pt x="727669" y="56504"/>
                  <a:pt x="742256" y="51893"/>
                  <a:pt x="745331" y="59531"/>
                </a:cubicBezTo>
                <a:cubicBezTo>
                  <a:pt x="753860" y="83211"/>
                  <a:pt x="746419" y="101325"/>
                  <a:pt x="747712" y="126206"/>
                </a:cubicBezTo>
                <a:cubicBezTo>
                  <a:pt x="747195" y="129505"/>
                  <a:pt x="749677" y="132607"/>
                  <a:pt x="750094" y="135731"/>
                </a:cubicBezTo>
                <a:cubicBezTo>
                  <a:pt x="750887" y="140940"/>
                  <a:pt x="750729" y="147973"/>
                  <a:pt x="752475" y="152400"/>
                </a:cubicBezTo>
                <a:cubicBezTo>
                  <a:pt x="754584" y="159071"/>
                  <a:pt x="754913" y="162646"/>
                  <a:pt x="757237" y="169069"/>
                </a:cubicBezTo>
                <a:cubicBezTo>
                  <a:pt x="760115" y="175864"/>
                  <a:pt x="763842" y="180577"/>
                  <a:pt x="766762" y="185737"/>
                </a:cubicBezTo>
                <a:cubicBezTo>
                  <a:pt x="772051" y="193450"/>
                  <a:pt x="779980" y="201251"/>
                  <a:pt x="788194" y="207169"/>
                </a:cubicBezTo>
                <a:cubicBezTo>
                  <a:pt x="804827" y="217453"/>
                  <a:pt x="813854" y="217949"/>
                  <a:pt x="831056" y="221456"/>
                </a:cubicBezTo>
                <a:cubicBezTo>
                  <a:pt x="859867" y="208405"/>
                  <a:pt x="884073" y="210827"/>
                  <a:pt x="914400" y="204787"/>
                </a:cubicBezTo>
                <a:cubicBezTo>
                  <a:pt x="930051" y="198928"/>
                  <a:pt x="955253" y="181423"/>
                  <a:pt x="964406" y="173831"/>
                </a:cubicBezTo>
                <a:cubicBezTo>
                  <a:pt x="975674" y="162263"/>
                  <a:pt x="1018052" y="147718"/>
                  <a:pt x="1033462" y="142875"/>
                </a:cubicBezTo>
                <a:cubicBezTo>
                  <a:pt x="1045211" y="141352"/>
                  <a:pt x="1051516" y="142414"/>
                  <a:pt x="1062037" y="140494"/>
                </a:cubicBezTo>
                <a:cubicBezTo>
                  <a:pt x="1100449" y="143759"/>
                  <a:pt x="1114180" y="131005"/>
                  <a:pt x="1131094" y="159544"/>
                </a:cubicBezTo>
                <a:cubicBezTo>
                  <a:pt x="1133483" y="163819"/>
                  <a:pt x="1135085" y="168761"/>
                  <a:pt x="1135856" y="173831"/>
                </a:cubicBezTo>
                <a:cubicBezTo>
                  <a:pt x="1135551" y="197437"/>
                  <a:pt x="1135025" y="233932"/>
                  <a:pt x="1133475" y="266700"/>
                </a:cubicBezTo>
                <a:cubicBezTo>
                  <a:pt x="1132254" y="282171"/>
                  <a:pt x="1128233" y="296274"/>
                  <a:pt x="1123950" y="307181"/>
                </a:cubicBezTo>
                <a:cubicBezTo>
                  <a:pt x="1104749" y="356843"/>
                  <a:pt x="1109747" y="346170"/>
                  <a:pt x="1090612" y="385762"/>
                </a:cubicBezTo>
                <a:cubicBezTo>
                  <a:pt x="1089706" y="393347"/>
                  <a:pt x="1089319" y="401236"/>
                  <a:pt x="1085850" y="407194"/>
                </a:cubicBezTo>
                <a:cubicBezTo>
                  <a:pt x="1075067" y="442787"/>
                  <a:pt x="1072503" y="442970"/>
                  <a:pt x="1064419" y="473869"/>
                </a:cubicBezTo>
                <a:cubicBezTo>
                  <a:pt x="1063042" y="477940"/>
                  <a:pt x="1063572" y="481487"/>
                  <a:pt x="1062037" y="485775"/>
                </a:cubicBezTo>
                <a:cubicBezTo>
                  <a:pt x="1038383" y="420788"/>
                  <a:pt x="1071734" y="503070"/>
                  <a:pt x="1052512" y="445294"/>
                </a:cubicBezTo>
                <a:cubicBezTo>
                  <a:pt x="1049576" y="438545"/>
                  <a:pt x="1049322" y="430367"/>
                  <a:pt x="1047750" y="423862"/>
                </a:cubicBezTo>
                <a:cubicBezTo>
                  <a:pt x="1046132" y="414802"/>
                  <a:pt x="1043388" y="406216"/>
                  <a:pt x="1040606" y="397669"/>
                </a:cubicBezTo>
                <a:cubicBezTo>
                  <a:pt x="1038804" y="393377"/>
                  <a:pt x="1038174" y="388404"/>
                  <a:pt x="1035844" y="383381"/>
                </a:cubicBezTo>
                <a:cubicBezTo>
                  <a:pt x="1034960" y="380069"/>
                  <a:pt x="1034292" y="374582"/>
                  <a:pt x="1033462" y="371475"/>
                </a:cubicBezTo>
                <a:cubicBezTo>
                  <a:pt x="1048087" y="368685"/>
                  <a:pt x="1050534" y="366159"/>
                  <a:pt x="1069181" y="371475"/>
                </a:cubicBezTo>
                <a:cubicBezTo>
                  <a:pt x="1077082" y="373176"/>
                  <a:pt x="1082729" y="377375"/>
                  <a:pt x="1090612" y="381000"/>
                </a:cubicBezTo>
                <a:cubicBezTo>
                  <a:pt x="1095825" y="384363"/>
                  <a:pt x="1102382" y="383922"/>
                  <a:pt x="1109662" y="385762"/>
                </a:cubicBezTo>
                <a:cubicBezTo>
                  <a:pt x="1128770" y="393040"/>
                  <a:pt x="1115843" y="391373"/>
                  <a:pt x="1133475" y="397669"/>
                </a:cubicBezTo>
                <a:cubicBezTo>
                  <a:pt x="1139107" y="399437"/>
                  <a:pt x="1143323" y="402177"/>
                  <a:pt x="1147762" y="402431"/>
                </a:cubicBezTo>
                <a:cubicBezTo>
                  <a:pt x="1150442" y="404889"/>
                  <a:pt x="1160943" y="407635"/>
                  <a:pt x="1157287" y="409575"/>
                </a:cubicBezTo>
                <a:cubicBezTo>
                  <a:pt x="1142869" y="416211"/>
                  <a:pt x="1129189" y="422780"/>
                  <a:pt x="1114425" y="428625"/>
                </a:cubicBezTo>
                <a:cubicBezTo>
                  <a:pt x="1102631" y="432981"/>
                  <a:pt x="1094608" y="434756"/>
                  <a:pt x="1081087" y="442912"/>
                </a:cubicBezTo>
                <a:cubicBezTo>
                  <a:pt x="1069229" y="449810"/>
                  <a:pt x="1073556" y="450626"/>
                  <a:pt x="1059656" y="457200"/>
                </a:cubicBezTo>
                <a:cubicBezTo>
                  <a:pt x="1058191" y="457366"/>
                  <a:pt x="1056602" y="457018"/>
                  <a:pt x="1054894" y="457200"/>
                </a:cubicBezTo>
              </a:path>
            </a:pathLst>
          </a:custGeom>
          <a:noFill/>
          <a:ln>
            <a:solidFill>
              <a:schemeClr val="accent1">
                <a:lumMod val="75000"/>
              </a:schemeClr>
            </a:solidFill>
            <a:extLst>
              <a:ext uri="{C807C97D-BFC1-408E-A445-0C87EB9F89A2}">
                <ask:lineSketchStyleProps xmlns:ask="http://schemas.microsoft.com/office/drawing/2018/sketchyshapes" sd="1347442682">
                  <a:custGeom>
                    <a:avLst/>
                    <a:gdLst>
                      <a:gd name="connsiteX0" fmla="*/ 0 w 1157909"/>
                      <a:gd name="connsiteY0" fmla="*/ 59531 h 485775"/>
                      <a:gd name="connsiteX1" fmla="*/ 7144 w 1157909"/>
                      <a:gd name="connsiteY1" fmla="*/ 71437 h 485775"/>
                      <a:gd name="connsiteX2" fmla="*/ 14287 w 1157909"/>
                      <a:gd name="connsiteY2" fmla="*/ 85725 h 485775"/>
                      <a:gd name="connsiteX3" fmla="*/ 19050 w 1157909"/>
                      <a:gd name="connsiteY3" fmla="*/ 107156 h 485775"/>
                      <a:gd name="connsiteX4" fmla="*/ 21431 w 1157909"/>
                      <a:gd name="connsiteY4" fmla="*/ 114300 h 485775"/>
                      <a:gd name="connsiteX5" fmla="*/ 23812 w 1157909"/>
                      <a:gd name="connsiteY5" fmla="*/ 123825 h 485775"/>
                      <a:gd name="connsiteX6" fmla="*/ 28575 w 1157909"/>
                      <a:gd name="connsiteY6" fmla="*/ 135731 h 485775"/>
                      <a:gd name="connsiteX7" fmla="*/ 33337 w 1157909"/>
                      <a:gd name="connsiteY7" fmla="*/ 159544 h 485775"/>
                      <a:gd name="connsiteX8" fmla="*/ 38100 w 1157909"/>
                      <a:gd name="connsiteY8" fmla="*/ 176212 h 485775"/>
                      <a:gd name="connsiteX9" fmla="*/ 57150 w 1157909"/>
                      <a:gd name="connsiteY9" fmla="*/ 202406 h 485775"/>
                      <a:gd name="connsiteX10" fmla="*/ 69056 w 1157909"/>
                      <a:gd name="connsiteY10" fmla="*/ 214312 h 485775"/>
                      <a:gd name="connsiteX11" fmla="*/ 83344 w 1157909"/>
                      <a:gd name="connsiteY11" fmla="*/ 219075 h 485775"/>
                      <a:gd name="connsiteX12" fmla="*/ 116681 w 1157909"/>
                      <a:gd name="connsiteY12" fmla="*/ 228600 h 485775"/>
                      <a:gd name="connsiteX13" fmla="*/ 185737 w 1157909"/>
                      <a:gd name="connsiteY13" fmla="*/ 226219 h 485775"/>
                      <a:gd name="connsiteX14" fmla="*/ 214312 w 1157909"/>
                      <a:gd name="connsiteY14" fmla="*/ 214312 h 485775"/>
                      <a:gd name="connsiteX15" fmla="*/ 283369 w 1157909"/>
                      <a:gd name="connsiteY15" fmla="*/ 171450 h 485775"/>
                      <a:gd name="connsiteX16" fmla="*/ 304800 w 1157909"/>
                      <a:gd name="connsiteY16" fmla="*/ 135731 h 485775"/>
                      <a:gd name="connsiteX17" fmla="*/ 307181 w 1157909"/>
                      <a:gd name="connsiteY17" fmla="*/ 33337 h 485775"/>
                      <a:gd name="connsiteX18" fmla="*/ 300037 w 1157909"/>
                      <a:gd name="connsiteY18" fmla="*/ 16669 h 485775"/>
                      <a:gd name="connsiteX19" fmla="*/ 273844 w 1157909"/>
                      <a:gd name="connsiteY19" fmla="*/ 0 h 485775"/>
                      <a:gd name="connsiteX20" fmla="*/ 250031 w 1157909"/>
                      <a:gd name="connsiteY20" fmla="*/ 7144 h 485775"/>
                      <a:gd name="connsiteX21" fmla="*/ 230981 w 1157909"/>
                      <a:gd name="connsiteY21" fmla="*/ 64294 h 485775"/>
                      <a:gd name="connsiteX22" fmla="*/ 240506 w 1157909"/>
                      <a:gd name="connsiteY22" fmla="*/ 147637 h 485775"/>
                      <a:gd name="connsiteX23" fmla="*/ 271462 w 1157909"/>
                      <a:gd name="connsiteY23" fmla="*/ 169069 h 485775"/>
                      <a:gd name="connsiteX24" fmla="*/ 304800 w 1157909"/>
                      <a:gd name="connsiteY24" fmla="*/ 183356 h 485775"/>
                      <a:gd name="connsiteX25" fmla="*/ 361950 w 1157909"/>
                      <a:gd name="connsiteY25" fmla="*/ 192881 h 485775"/>
                      <a:gd name="connsiteX26" fmla="*/ 445294 w 1157909"/>
                      <a:gd name="connsiteY26" fmla="*/ 188119 h 485775"/>
                      <a:gd name="connsiteX27" fmla="*/ 481012 w 1157909"/>
                      <a:gd name="connsiteY27" fmla="*/ 173831 h 485775"/>
                      <a:gd name="connsiteX28" fmla="*/ 554831 w 1157909"/>
                      <a:gd name="connsiteY28" fmla="*/ 133350 h 485775"/>
                      <a:gd name="connsiteX29" fmla="*/ 640556 w 1157909"/>
                      <a:gd name="connsiteY29" fmla="*/ 90487 h 485775"/>
                      <a:gd name="connsiteX30" fmla="*/ 669131 w 1157909"/>
                      <a:gd name="connsiteY30" fmla="*/ 76200 h 485775"/>
                      <a:gd name="connsiteX31" fmla="*/ 692944 w 1157909"/>
                      <a:gd name="connsiteY31" fmla="*/ 66675 h 485775"/>
                      <a:gd name="connsiteX32" fmla="*/ 719137 w 1157909"/>
                      <a:gd name="connsiteY32" fmla="*/ 54769 h 485775"/>
                      <a:gd name="connsiteX33" fmla="*/ 745331 w 1157909"/>
                      <a:gd name="connsiteY33" fmla="*/ 59531 h 485775"/>
                      <a:gd name="connsiteX34" fmla="*/ 747712 w 1157909"/>
                      <a:gd name="connsiteY34" fmla="*/ 126206 h 485775"/>
                      <a:gd name="connsiteX35" fmla="*/ 750094 w 1157909"/>
                      <a:gd name="connsiteY35" fmla="*/ 135731 h 485775"/>
                      <a:gd name="connsiteX36" fmla="*/ 752475 w 1157909"/>
                      <a:gd name="connsiteY36" fmla="*/ 152400 h 485775"/>
                      <a:gd name="connsiteX37" fmla="*/ 757237 w 1157909"/>
                      <a:gd name="connsiteY37" fmla="*/ 169069 h 485775"/>
                      <a:gd name="connsiteX38" fmla="*/ 766762 w 1157909"/>
                      <a:gd name="connsiteY38" fmla="*/ 185737 h 485775"/>
                      <a:gd name="connsiteX39" fmla="*/ 788194 w 1157909"/>
                      <a:gd name="connsiteY39" fmla="*/ 207169 h 485775"/>
                      <a:gd name="connsiteX40" fmla="*/ 831056 w 1157909"/>
                      <a:gd name="connsiteY40" fmla="*/ 221456 h 485775"/>
                      <a:gd name="connsiteX41" fmla="*/ 914400 w 1157909"/>
                      <a:gd name="connsiteY41" fmla="*/ 204787 h 485775"/>
                      <a:gd name="connsiteX42" fmla="*/ 964406 w 1157909"/>
                      <a:gd name="connsiteY42" fmla="*/ 173831 h 485775"/>
                      <a:gd name="connsiteX43" fmla="*/ 1033462 w 1157909"/>
                      <a:gd name="connsiteY43" fmla="*/ 142875 h 485775"/>
                      <a:gd name="connsiteX44" fmla="*/ 1062037 w 1157909"/>
                      <a:gd name="connsiteY44" fmla="*/ 140494 h 485775"/>
                      <a:gd name="connsiteX45" fmla="*/ 1131094 w 1157909"/>
                      <a:gd name="connsiteY45" fmla="*/ 159544 h 485775"/>
                      <a:gd name="connsiteX46" fmla="*/ 1135856 w 1157909"/>
                      <a:gd name="connsiteY46" fmla="*/ 173831 h 485775"/>
                      <a:gd name="connsiteX47" fmla="*/ 1133475 w 1157909"/>
                      <a:gd name="connsiteY47" fmla="*/ 266700 h 485775"/>
                      <a:gd name="connsiteX48" fmla="*/ 1123950 w 1157909"/>
                      <a:gd name="connsiteY48" fmla="*/ 307181 h 485775"/>
                      <a:gd name="connsiteX49" fmla="*/ 1090612 w 1157909"/>
                      <a:gd name="connsiteY49" fmla="*/ 385762 h 485775"/>
                      <a:gd name="connsiteX50" fmla="*/ 1085850 w 1157909"/>
                      <a:gd name="connsiteY50" fmla="*/ 407194 h 485775"/>
                      <a:gd name="connsiteX51" fmla="*/ 1064419 w 1157909"/>
                      <a:gd name="connsiteY51" fmla="*/ 473869 h 485775"/>
                      <a:gd name="connsiteX52" fmla="*/ 1062037 w 1157909"/>
                      <a:gd name="connsiteY52" fmla="*/ 485775 h 485775"/>
                      <a:gd name="connsiteX53" fmla="*/ 1052512 w 1157909"/>
                      <a:gd name="connsiteY53" fmla="*/ 445294 h 485775"/>
                      <a:gd name="connsiteX54" fmla="*/ 1047750 w 1157909"/>
                      <a:gd name="connsiteY54" fmla="*/ 423862 h 485775"/>
                      <a:gd name="connsiteX55" fmla="*/ 1040606 w 1157909"/>
                      <a:gd name="connsiteY55" fmla="*/ 397669 h 485775"/>
                      <a:gd name="connsiteX56" fmla="*/ 1035844 w 1157909"/>
                      <a:gd name="connsiteY56" fmla="*/ 383381 h 485775"/>
                      <a:gd name="connsiteX57" fmla="*/ 1033462 w 1157909"/>
                      <a:gd name="connsiteY57" fmla="*/ 371475 h 485775"/>
                      <a:gd name="connsiteX58" fmla="*/ 1069181 w 1157909"/>
                      <a:gd name="connsiteY58" fmla="*/ 371475 h 485775"/>
                      <a:gd name="connsiteX59" fmla="*/ 1090612 w 1157909"/>
                      <a:gd name="connsiteY59" fmla="*/ 381000 h 485775"/>
                      <a:gd name="connsiteX60" fmla="*/ 1109662 w 1157909"/>
                      <a:gd name="connsiteY60" fmla="*/ 385762 h 485775"/>
                      <a:gd name="connsiteX61" fmla="*/ 1133475 w 1157909"/>
                      <a:gd name="connsiteY61" fmla="*/ 397669 h 485775"/>
                      <a:gd name="connsiteX62" fmla="*/ 1147762 w 1157909"/>
                      <a:gd name="connsiteY62" fmla="*/ 402431 h 485775"/>
                      <a:gd name="connsiteX63" fmla="*/ 1157287 w 1157909"/>
                      <a:gd name="connsiteY63" fmla="*/ 409575 h 485775"/>
                      <a:gd name="connsiteX64" fmla="*/ 1114425 w 1157909"/>
                      <a:gd name="connsiteY64" fmla="*/ 428625 h 485775"/>
                      <a:gd name="connsiteX65" fmla="*/ 1081087 w 1157909"/>
                      <a:gd name="connsiteY65" fmla="*/ 442912 h 485775"/>
                      <a:gd name="connsiteX66" fmla="*/ 1059656 w 1157909"/>
                      <a:gd name="connsiteY66" fmla="*/ 457200 h 485775"/>
                      <a:gd name="connsiteX67" fmla="*/ 1054894 w 1157909"/>
                      <a:gd name="connsiteY67" fmla="*/ 457200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157909" h="485775">
                        <a:moveTo>
                          <a:pt x="0" y="59531"/>
                        </a:moveTo>
                        <a:cubicBezTo>
                          <a:pt x="2381" y="63500"/>
                          <a:pt x="5074" y="67297"/>
                          <a:pt x="7144" y="71437"/>
                        </a:cubicBezTo>
                        <a:cubicBezTo>
                          <a:pt x="17007" y="91163"/>
                          <a:pt x="634" y="65242"/>
                          <a:pt x="14287" y="85725"/>
                        </a:cubicBezTo>
                        <a:cubicBezTo>
                          <a:pt x="15923" y="93902"/>
                          <a:pt x="16810" y="99315"/>
                          <a:pt x="19050" y="107156"/>
                        </a:cubicBezTo>
                        <a:cubicBezTo>
                          <a:pt x="19740" y="109570"/>
                          <a:pt x="20741" y="111886"/>
                          <a:pt x="21431" y="114300"/>
                        </a:cubicBezTo>
                        <a:cubicBezTo>
                          <a:pt x="22330" y="117447"/>
                          <a:pt x="22777" y="120720"/>
                          <a:pt x="23812" y="123825"/>
                        </a:cubicBezTo>
                        <a:cubicBezTo>
                          <a:pt x="25164" y="127880"/>
                          <a:pt x="26987" y="131762"/>
                          <a:pt x="28575" y="135731"/>
                        </a:cubicBezTo>
                        <a:cubicBezTo>
                          <a:pt x="30744" y="148748"/>
                          <a:pt x="30293" y="148384"/>
                          <a:pt x="33337" y="159544"/>
                        </a:cubicBezTo>
                        <a:cubicBezTo>
                          <a:pt x="34857" y="165119"/>
                          <a:pt x="35877" y="170878"/>
                          <a:pt x="38100" y="176212"/>
                        </a:cubicBezTo>
                        <a:cubicBezTo>
                          <a:pt x="41751" y="184974"/>
                          <a:pt x="51230" y="195895"/>
                          <a:pt x="57150" y="202406"/>
                        </a:cubicBezTo>
                        <a:cubicBezTo>
                          <a:pt x="60925" y="206559"/>
                          <a:pt x="64321" y="211299"/>
                          <a:pt x="69056" y="214312"/>
                        </a:cubicBezTo>
                        <a:cubicBezTo>
                          <a:pt x="73291" y="217007"/>
                          <a:pt x="78535" y="217632"/>
                          <a:pt x="83344" y="219075"/>
                        </a:cubicBezTo>
                        <a:cubicBezTo>
                          <a:pt x="94414" y="222396"/>
                          <a:pt x="105569" y="225425"/>
                          <a:pt x="116681" y="228600"/>
                        </a:cubicBezTo>
                        <a:cubicBezTo>
                          <a:pt x="139700" y="227806"/>
                          <a:pt x="162947" y="229554"/>
                          <a:pt x="185737" y="226219"/>
                        </a:cubicBezTo>
                        <a:cubicBezTo>
                          <a:pt x="195947" y="224725"/>
                          <a:pt x="204953" y="218657"/>
                          <a:pt x="214312" y="214312"/>
                        </a:cubicBezTo>
                        <a:cubicBezTo>
                          <a:pt x="258231" y="193920"/>
                          <a:pt x="246498" y="199811"/>
                          <a:pt x="283369" y="171450"/>
                        </a:cubicBezTo>
                        <a:cubicBezTo>
                          <a:pt x="290513" y="159544"/>
                          <a:pt x="299430" y="148536"/>
                          <a:pt x="304800" y="135731"/>
                        </a:cubicBezTo>
                        <a:cubicBezTo>
                          <a:pt x="320356" y="98635"/>
                          <a:pt x="314451" y="74530"/>
                          <a:pt x="307181" y="33337"/>
                        </a:cubicBezTo>
                        <a:cubicBezTo>
                          <a:pt x="306130" y="27384"/>
                          <a:pt x="303664" y="21505"/>
                          <a:pt x="300037" y="16669"/>
                        </a:cubicBezTo>
                        <a:cubicBezTo>
                          <a:pt x="291878" y="5790"/>
                          <a:pt x="285017" y="4469"/>
                          <a:pt x="273844" y="0"/>
                        </a:cubicBezTo>
                        <a:cubicBezTo>
                          <a:pt x="265906" y="2381"/>
                          <a:pt x="255699" y="1098"/>
                          <a:pt x="250031" y="7144"/>
                        </a:cubicBezTo>
                        <a:cubicBezTo>
                          <a:pt x="243814" y="13775"/>
                          <a:pt x="233717" y="54262"/>
                          <a:pt x="230981" y="64294"/>
                        </a:cubicBezTo>
                        <a:cubicBezTo>
                          <a:pt x="228509" y="93961"/>
                          <a:pt x="223715" y="117786"/>
                          <a:pt x="240506" y="147637"/>
                        </a:cubicBezTo>
                        <a:cubicBezTo>
                          <a:pt x="246659" y="158576"/>
                          <a:pt x="259926" y="164125"/>
                          <a:pt x="271462" y="169069"/>
                        </a:cubicBezTo>
                        <a:cubicBezTo>
                          <a:pt x="282575" y="173831"/>
                          <a:pt x="292998" y="180733"/>
                          <a:pt x="304800" y="183356"/>
                        </a:cubicBezTo>
                        <a:cubicBezTo>
                          <a:pt x="337957" y="190725"/>
                          <a:pt x="318977" y="187152"/>
                          <a:pt x="361950" y="192881"/>
                        </a:cubicBezTo>
                        <a:cubicBezTo>
                          <a:pt x="389731" y="191294"/>
                          <a:pt x="417817" y="192515"/>
                          <a:pt x="445294" y="188119"/>
                        </a:cubicBezTo>
                        <a:cubicBezTo>
                          <a:pt x="457956" y="186093"/>
                          <a:pt x="469246" y="178930"/>
                          <a:pt x="481012" y="173831"/>
                        </a:cubicBezTo>
                        <a:cubicBezTo>
                          <a:pt x="531350" y="152017"/>
                          <a:pt x="504395" y="162771"/>
                          <a:pt x="554831" y="133350"/>
                        </a:cubicBezTo>
                        <a:cubicBezTo>
                          <a:pt x="613950" y="98864"/>
                          <a:pt x="586357" y="115651"/>
                          <a:pt x="640556" y="90487"/>
                        </a:cubicBezTo>
                        <a:cubicBezTo>
                          <a:pt x="650215" y="86003"/>
                          <a:pt x="659436" y="80607"/>
                          <a:pt x="669131" y="76200"/>
                        </a:cubicBezTo>
                        <a:cubicBezTo>
                          <a:pt x="676914" y="72662"/>
                          <a:pt x="685086" y="70043"/>
                          <a:pt x="692944" y="66675"/>
                        </a:cubicBezTo>
                        <a:cubicBezTo>
                          <a:pt x="701759" y="62897"/>
                          <a:pt x="710406" y="58738"/>
                          <a:pt x="719137" y="54769"/>
                        </a:cubicBezTo>
                        <a:cubicBezTo>
                          <a:pt x="727868" y="56356"/>
                          <a:pt x="742035" y="51291"/>
                          <a:pt x="745331" y="59531"/>
                        </a:cubicBezTo>
                        <a:cubicBezTo>
                          <a:pt x="753590" y="80180"/>
                          <a:pt x="746325" y="104010"/>
                          <a:pt x="747712" y="126206"/>
                        </a:cubicBezTo>
                        <a:cubicBezTo>
                          <a:pt x="747916" y="129472"/>
                          <a:pt x="749508" y="132511"/>
                          <a:pt x="750094" y="135731"/>
                        </a:cubicBezTo>
                        <a:cubicBezTo>
                          <a:pt x="751098" y="141253"/>
                          <a:pt x="751299" y="146912"/>
                          <a:pt x="752475" y="152400"/>
                        </a:cubicBezTo>
                        <a:cubicBezTo>
                          <a:pt x="753686" y="158050"/>
                          <a:pt x="754961" y="163758"/>
                          <a:pt x="757237" y="169069"/>
                        </a:cubicBezTo>
                        <a:cubicBezTo>
                          <a:pt x="759758" y="174951"/>
                          <a:pt x="763326" y="180338"/>
                          <a:pt x="766762" y="185737"/>
                        </a:cubicBezTo>
                        <a:cubicBezTo>
                          <a:pt x="772297" y="194435"/>
                          <a:pt x="779181" y="201761"/>
                          <a:pt x="788194" y="207169"/>
                        </a:cubicBezTo>
                        <a:cubicBezTo>
                          <a:pt x="804734" y="217094"/>
                          <a:pt x="812832" y="217407"/>
                          <a:pt x="831056" y="221456"/>
                        </a:cubicBezTo>
                        <a:cubicBezTo>
                          <a:pt x="858837" y="215900"/>
                          <a:pt x="887247" y="212875"/>
                          <a:pt x="914400" y="204787"/>
                        </a:cubicBezTo>
                        <a:cubicBezTo>
                          <a:pt x="926885" y="201068"/>
                          <a:pt x="952103" y="180785"/>
                          <a:pt x="964406" y="173831"/>
                        </a:cubicBezTo>
                        <a:cubicBezTo>
                          <a:pt x="978601" y="165807"/>
                          <a:pt x="1017803" y="146935"/>
                          <a:pt x="1033462" y="142875"/>
                        </a:cubicBezTo>
                        <a:cubicBezTo>
                          <a:pt x="1042714" y="140476"/>
                          <a:pt x="1052512" y="141288"/>
                          <a:pt x="1062037" y="140494"/>
                        </a:cubicBezTo>
                        <a:cubicBezTo>
                          <a:pt x="1101889" y="143815"/>
                          <a:pt x="1114563" y="131205"/>
                          <a:pt x="1131094" y="159544"/>
                        </a:cubicBezTo>
                        <a:cubicBezTo>
                          <a:pt x="1133623" y="163880"/>
                          <a:pt x="1134269" y="169069"/>
                          <a:pt x="1135856" y="173831"/>
                        </a:cubicBezTo>
                        <a:cubicBezTo>
                          <a:pt x="1135062" y="204787"/>
                          <a:pt x="1134820" y="235763"/>
                          <a:pt x="1133475" y="266700"/>
                        </a:cubicBezTo>
                        <a:cubicBezTo>
                          <a:pt x="1132890" y="280154"/>
                          <a:pt x="1128325" y="294852"/>
                          <a:pt x="1123950" y="307181"/>
                        </a:cubicBezTo>
                        <a:cubicBezTo>
                          <a:pt x="1106501" y="356356"/>
                          <a:pt x="1109658" y="347671"/>
                          <a:pt x="1090612" y="385762"/>
                        </a:cubicBezTo>
                        <a:cubicBezTo>
                          <a:pt x="1089025" y="392906"/>
                          <a:pt x="1087929" y="400177"/>
                          <a:pt x="1085850" y="407194"/>
                        </a:cubicBezTo>
                        <a:cubicBezTo>
                          <a:pt x="1075164" y="443258"/>
                          <a:pt x="1072465" y="443697"/>
                          <a:pt x="1064419" y="473869"/>
                        </a:cubicBezTo>
                        <a:cubicBezTo>
                          <a:pt x="1063376" y="477780"/>
                          <a:pt x="1062831" y="481806"/>
                          <a:pt x="1062037" y="485775"/>
                        </a:cubicBezTo>
                        <a:cubicBezTo>
                          <a:pt x="1048541" y="425038"/>
                          <a:pt x="1065592" y="500886"/>
                          <a:pt x="1052512" y="445294"/>
                        </a:cubicBezTo>
                        <a:cubicBezTo>
                          <a:pt x="1050836" y="438170"/>
                          <a:pt x="1049525" y="430962"/>
                          <a:pt x="1047750" y="423862"/>
                        </a:cubicBezTo>
                        <a:cubicBezTo>
                          <a:pt x="1045555" y="415082"/>
                          <a:pt x="1043160" y="406351"/>
                          <a:pt x="1040606" y="397669"/>
                        </a:cubicBezTo>
                        <a:cubicBezTo>
                          <a:pt x="1039189" y="392853"/>
                          <a:pt x="1037165" y="388224"/>
                          <a:pt x="1035844" y="383381"/>
                        </a:cubicBezTo>
                        <a:cubicBezTo>
                          <a:pt x="1034779" y="379476"/>
                          <a:pt x="1034256" y="375444"/>
                          <a:pt x="1033462" y="371475"/>
                        </a:cubicBezTo>
                        <a:cubicBezTo>
                          <a:pt x="1048214" y="368525"/>
                          <a:pt x="1051150" y="366730"/>
                          <a:pt x="1069181" y="371475"/>
                        </a:cubicBezTo>
                        <a:cubicBezTo>
                          <a:pt x="1076741" y="373464"/>
                          <a:pt x="1083240" y="378398"/>
                          <a:pt x="1090612" y="381000"/>
                        </a:cubicBezTo>
                        <a:cubicBezTo>
                          <a:pt x="1096784" y="383178"/>
                          <a:pt x="1103406" y="383837"/>
                          <a:pt x="1109662" y="385762"/>
                        </a:cubicBezTo>
                        <a:cubicBezTo>
                          <a:pt x="1129926" y="391997"/>
                          <a:pt x="1113508" y="388593"/>
                          <a:pt x="1133475" y="397669"/>
                        </a:cubicBezTo>
                        <a:cubicBezTo>
                          <a:pt x="1138045" y="399746"/>
                          <a:pt x="1143000" y="400844"/>
                          <a:pt x="1147762" y="402431"/>
                        </a:cubicBezTo>
                        <a:cubicBezTo>
                          <a:pt x="1150937" y="404812"/>
                          <a:pt x="1160408" y="407123"/>
                          <a:pt x="1157287" y="409575"/>
                        </a:cubicBezTo>
                        <a:cubicBezTo>
                          <a:pt x="1144993" y="419235"/>
                          <a:pt x="1129064" y="423135"/>
                          <a:pt x="1114425" y="428625"/>
                        </a:cubicBezTo>
                        <a:cubicBezTo>
                          <a:pt x="1101918" y="433315"/>
                          <a:pt x="1092390" y="436131"/>
                          <a:pt x="1081087" y="442912"/>
                        </a:cubicBezTo>
                        <a:cubicBezTo>
                          <a:pt x="1069409" y="449918"/>
                          <a:pt x="1073158" y="451413"/>
                          <a:pt x="1059656" y="457200"/>
                        </a:cubicBezTo>
                        <a:cubicBezTo>
                          <a:pt x="1058197" y="457825"/>
                          <a:pt x="1056481" y="457200"/>
                          <a:pt x="1054894" y="457200"/>
                        </a:cubicBezTo>
                      </a:path>
                    </a:pathLst>
                  </a:custGeom>
                  <ask:type>
                    <ask:lineSketchScribbl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40F88016-AA47-503D-1E05-A69D0089EAD1}"/>
              </a:ext>
            </a:extLst>
          </p:cNvPr>
          <p:cNvSpPr/>
          <p:nvPr/>
        </p:nvSpPr>
        <p:spPr>
          <a:xfrm>
            <a:off x="2612231" y="2382384"/>
            <a:ext cx="652463" cy="727529"/>
          </a:xfrm>
          <a:custGeom>
            <a:avLst/>
            <a:gdLst>
              <a:gd name="connsiteX0" fmla="*/ 0 w 652463"/>
              <a:gd name="connsiteY0" fmla="*/ 727529 h 727529"/>
              <a:gd name="connsiteX1" fmla="*/ 19050 w 652463"/>
              <a:gd name="connsiteY1" fmla="*/ 703716 h 727529"/>
              <a:gd name="connsiteX2" fmla="*/ 23813 w 652463"/>
              <a:gd name="connsiteY2" fmla="*/ 696572 h 727529"/>
              <a:gd name="connsiteX3" fmla="*/ 33338 w 652463"/>
              <a:gd name="connsiteY3" fmla="*/ 691810 h 727529"/>
              <a:gd name="connsiteX4" fmla="*/ 61913 w 652463"/>
              <a:gd name="connsiteY4" fmla="*/ 663235 h 727529"/>
              <a:gd name="connsiteX5" fmla="*/ 73819 w 652463"/>
              <a:gd name="connsiteY5" fmla="*/ 651329 h 727529"/>
              <a:gd name="connsiteX6" fmla="*/ 95250 w 652463"/>
              <a:gd name="connsiteY6" fmla="*/ 634660 h 727529"/>
              <a:gd name="connsiteX7" fmla="*/ 130969 w 652463"/>
              <a:gd name="connsiteY7" fmla="*/ 603704 h 727529"/>
              <a:gd name="connsiteX8" fmla="*/ 190500 w 652463"/>
              <a:gd name="connsiteY8" fmla="*/ 560841 h 727529"/>
              <a:gd name="connsiteX9" fmla="*/ 252413 w 652463"/>
              <a:gd name="connsiteY9" fmla="*/ 496547 h 727529"/>
              <a:gd name="connsiteX10" fmla="*/ 292894 w 652463"/>
              <a:gd name="connsiteY10" fmla="*/ 458447 h 727529"/>
              <a:gd name="connsiteX11" fmla="*/ 385763 w 652463"/>
              <a:gd name="connsiteY11" fmla="*/ 377485 h 727529"/>
              <a:gd name="connsiteX12" fmla="*/ 452438 w 652463"/>
              <a:gd name="connsiteY12" fmla="*/ 279854 h 727529"/>
              <a:gd name="connsiteX13" fmla="*/ 511969 w 652463"/>
              <a:gd name="connsiteY13" fmla="*/ 198891 h 727529"/>
              <a:gd name="connsiteX14" fmla="*/ 547688 w 652463"/>
              <a:gd name="connsiteY14" fmla="*/ 136979 h 727529"/>
              <a:gd name="connsiteX15" fmla="*/ 559594 w 652463"/>
              <a:gd name="connsiteY15" fmla="*/ 110785 h 727529"/>
              <a:gd name="connsiteX16" fmla="*/ 585788 w 652463"/>
              <a:gd name="connsiteY16" fmla="*/ 56016 h 727529"/>
              <a:gd name="connsiteX17" fmla="*/ 611982 w 652463"/>
              <a:gd name="connsiteY17" fmla="*/ 17916 h 727529"/>
              <a:gd name="connsiteX18" fmla="*/ 623888 w 652463"/>
              <a:gd name="connsiteY18" fmla="*/ 1247 h 727529"/>
              <a:gd name="connsiteX19" fmla="*/ 611982 w 652463"/>
              <a:gd name="connsiteY19" fmla="*/ 8391 h 727529"/>
              <a:gd name="connsiteX20" fmla="*/ 592932 w 652463"/>
              <a:gd name="connsiteY20" fmla="*/ 17916 h 727529"/>
              <a:gd name="connsiteX21" fmla="*/ 559594 w 652463"/>
              <a:gd name="connsiteY21" fmla="*/ 32204 h 727529"/>
              <a:gd name="connsiteX22" fmla="*/ 545307 w 652463"/>
              <a:gd name="connsiteY22" fmla="*/ 39347 h 727529"/>
              <a:gd name="connsiteX23" fmla="*/ 523875 w 652463"/>
              <a:gd name="connsiteY23" fmla="*/ 48872 h 727529"/>
              <a:gd name="connsiteX24" fmla="*/ 545307 w 652463"/>
              <a:gd name="connsiteY24" fmla="*/ 56016 h 727529"/>
              <a:gd name="connsiteX25" fmla="*/ 595313 w 652463"/>
              <a:gd name="connsiteY25" fmla="*/ 75066 h 727529"/>
              <a:gd name="connsiteX26" fmla="*/ 640557 w 652463"/>
              <a:gd name="connsiteY26" fmla="*/ 91735 h 727529"/>
              <a:gd name="connsiteX27" fmla="*/ 652463 w 652463"/>
              <a:gd name="connsiteY27" fmla="*/ 98879 h 727529"/>
              <a:gd name="connsiteX28" fmla="*/ 642938 w 652463"/>
              <a:gd name="connsiteY28" fmla="*/ 63160 h 727529"/>
              <a:gd name="connsiteX29" fmla="*/ 638175 w 652463"/>
              <a:gd name="connsiteY29" fmla="*/ 56016 h 727529"/>
              <a:gd name="connsiteX30" fmla="*/ 633413 w 652463"/>
              <a:gd name="connsiteY30" fmla="*/ 46491 h 727529"/>
              <a:gd name="connsiteX31" fmla="*/ 623888 w 652463"/>
              <a:gd name="connsiteY31" fmla="*/ 29822 h 727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52463" h="727529">
                <a:moveTo>
                  <a:pt x="0" y="727529"/>
                </a:moveTo>
                <a:cubicBezTo>
                  <a:pt x="13445" y="705121"/>
                  <a:pt x="-268" y="725793"/>
                  <a:pt x="19050" y="703716"/>
                </a:cubicBezTo>
                <a:cubicBezTo>
                  <a:pt x="20935" y="701562"/>
                  <a:pt x="21614" y="698404"/>
                  <a:pt x="23813" y="696572"/>
                </a:cubicBezTo>
                <a:cubicBezTo>
                  <a:pt x="26540" y="694300"/>
                  <a:pt x="30163" y="693397"/>
                  <a:pt x="33338" y="691810"/>
                </a:cubicBezTo>
                <a:lnTo>
                  <a:pt x="61913" y="663235"/>
                </a:lnTo>
                <a:cubicBezTo>
                  <a:pt x="65882" y="659266"/>
                  <a:pt x="69389" y="654775"/>
                  <a:pt x="73819" y="651329"/>
                </a:cubicBezTo>
                <a:cubicBezTo>
                  <a:pt x="80963" y="645773"/>
                  <a:pt x="88297" y="640454"/>
                  <a:pt x="95250" y="634660"/>
                </a:cubicBezTo>
                <a:cubicBezTo>
                  <a:pt x="107354" y="624574"/>
                  <a:pt x="118516" y="613355"/>
                  <a:pt x="130969" y="603704"/>
                </a:cubicBezTo>
                <a:cubicBezTo>
                  <a:pt x="150296" y="588725"/>
                  <a:pt x="171613" y="576371"/>
                  <a:pt x="190500" y="560841"/>
                </a:cubicBezTo>
                <a:cubicBezTo>
                  <a:pt x="312158" y="460810"/>
                  <a:pt x="200235" y="550993"/>
                  <a:pt x="252413" y="496547"/>
                </a:cubicBezTo>
                <a:cubicBezTo>
                  <a:pt x="265234" y="483168"/>
                  <a:pt x="278903" y="470597"/>
                  <a:pt x="292894" y="458447"/>
                </a:cubicBezTo>
                <a:cubicBezTo>
                  <a:pt x="321488" y="433615"/>
                  <a:pt x="360927" y="407020"/>
                  <a:pt x="385763" y="377485"/>
                </a:cubicBezTo>
                <a:cubicBezTo>
                  <a:pt x="429178" y="325857"/>
                  <a:pt x="421590" y="323404"/>
                  <a:pt x="452438" y="279854"/>
                </a:cubicBezTo>
                <a:cubicBezTo>
                  <a:pt x="471800" y="252519"/>
                  <a:pt x="495229" y="227906"/>
                  <a:pt x="511969" y="198891"/>
                </a:cubicBezTo>
                <a:cubicBezTo>
                  <a:pt x="523875" y="178254"/>
                  <a:pt x="537829" y="158669"/>
                  <a:pt x="547688" y="136979"/>
                </a:cubicBezTo>
                <a:cubicBezTo>
                  <a:pt x="551657" y="128248"/>
                  <a:pt x="556118" y="119724"/>
                  <a:pt x="559594" y="110785"/>
                </a:cubicBezTo>
                <a:cubicBezTo>
                  <a:pt x="571006" y="81439"/>
                  <a:pt x="554852" y="95790"/>
                  <a:pt x="585788" y="56016"/>
                </a:cubicBezTo>
                <a:cubicBezTo>
                  <a:pt x="620663" y="11178"/>
                  <a:pt x="587871" y="55422"/>
                  <a:pt x="611982" y="17916"/>
                </a:cubicBezTo>
                <a:cubicBezTo>
                  <a:pt x="615674" y="12172"/>
                  <a:pt x="623888" y="8075"/>
                  <a:pt x="623888" y="1247"/>
                </a:cubicBezTo>
                <a:cubicBezTo>
                  <a:pt x="623888" y="-3381"/>
                  <a:pt x="616057" y="6197"/>
                  <a:pt x="611982" y="8391"/>
                </a:cubicBezTo>
                <a:cubicBezTo>
                  <a:pt x="605731" y="11757"/>
                  <a:pt x="599395" y="14978"/>
                  <a:pt x="592932" y="17916"/>
                </a:cubicBezTo>
                <a:cubicBezTo>
                  <a:pt x="581925" y="22919"/>
                  <a:pt x="570619" y="27243"/>
                  <a:pt x="559594" y="32204"/>
                </a:cubicBezTo>
                <a:cubicBezTo>
                  <a:pt x="554739" y="34389"/>
                  <a:pt x="550172" y="37185"/>
                  <a:pt x="545307" y="39347"/>
                </a:cubicBezTo>
                <a:cubicBezTo>
                  <a:pt x="508707" y="55614"/>
                  <a:pt x="592175" y="14727"/>
                  <a:pt x="523875" y="48872"/>
                </a:cubicBezTo>
                <a:cubicBezTo>
                  <a:pt x="531019" y="51253"/>
                  <a:pt x="538237" y="53424"/>
                  <a:pt x="545307" y="56016"/>
                </a:cubicBezTo>
                <a:cubicBezTo>
                  <a:pt x="562054" y="62157"/>
                  <a:pt x="578391" y="69425"/>
                  <a:pt x="595313" y="75066"/>
                </a:cubicBezTo>
                <a:cubicBezTo>
                  <a:pt x="611189" y="80358"/>
                  <a:pt x="625759" y="84336"/>
                  <a:pt x="640557" y="91735"/>
                </a:cubicBezTo>
                <a:cubicBezTo>
                  <a:pt x="644697" y="93805"/>
                  <a:pt x="648494" y="96498"/>
                  <a:pt x="652463" y="98879"/>
                </a:cubicBezTo>
                <a:cubicBezTo>
                  <a:pt x="636604" y="67162"/>
                  <a:pt x="653331" y="104732"/>
                  <a:pt x="642938" y="63160"/>
                </a:cubicBezTo>
                <a:cubicBezTo>
                  <a:pt x="642244" y="60383"/>
                  <a:pt x="639595" y="58501"/>
                  <a:pt x="638175" y="56016"/>
                </a:cubicBezTo>
                <a:cubicBezTo>
                  <a:pt x="636414" y="52934"/>
                  <a:pt x="635382" y="49445"/>
                  <a:pt x="633413" y="46491"/>
                </a:cubicBezTo>
                <a:cubicBezTo>
                  <a:pt x="622896" y="30715"/>
                  <a:pt x="623888" y="40489"/>
                  <a:pt x="623888" y="29822"/>
                </a:cubicBezTo>
              </a:path>
            </a:pathLst>
          </a:custGeom>
          <a:noFill/>
          <a:ln>
            <a:solidFill>
              <a:schemeClr val="accent6">
                <a:lumMod val="75000"/>
              </a:schemeClr>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38576801-A0C4-18AD-1709-19A4D74A6F8B}"/>
              </a:ext>
            </a:extLst>
          </p:cNvPr>
          <p:cNvSpPr/>
          <p:nvPr/>
        </p:nvSpPr>
        <p:spPr>
          <a:xfrm>
            <a:off x="1695450" y="1988105"/>
            <a:ext cx="816769" cy="205026"/>
          </a:xfrm>
          <a:custGeom>
            <a:avLst/>
            <a:gdLst>
              <a:gd name="connsiteX0" fmla="*/ 0 w 816769"/>
              <a:gd name="connsiteY0" fmla="*/ 119301 h 205026"/>
              <a:gd name="connsiteX1" fmla="*/ 14288 w 816769"/>
              <a:gd name="connsiteY1" fmla="*/ 131208 h 205026"/>
              <a:gd name="connsiteX2" fmla="*/ 54769 w 816769"/>
              <a:gd name="connsiteY2" fmla="*/ 157401 h 205026"/>
              <a:gd name="connsiteX3" fmla="*/ 107156 w 816769"/>
              <a:gd name="connsiteY3" fmla="*/ 181214 h 205026"/>
              <a:gd name="connsiteX4" fmla="*/ 135731 w 816769"/>
              <a:gd name="connsiteY4" fmla="*/ 190739 h 205026"/>
              <a:gd name="connsiteX5" fmla="*/ 152400 w 816769"/>
              <a:gd name="connsiteY5" fmla="*/ 193120 h 205026"/>
              <a:gd name="connsiteX6" fmla="*/ 180975 w 816769"/>
              <a:gd name="connsiteY6" fmla="*/ 197883 h 205026"/>
              <a:gd name="connsiteX7" fmla="*/ 254794 w 816769"/>
              <a:gd name="connsiteY7" fmla="*/ 205026 h 205026"/>
              <a:gd name="connsiteX8" fmla="*/ 409575 w 816769"/>
              <a:gd name="connsiteY8" fmla="*/ 200264 h 205026"/>
              <a:gd name="connsiteX9" fmla="*/ 433388 w 816769"/>
              <a:gd name="connsiteY9" fmla="*/ 188358 h 205026"/>
              <a:gd name="connsiteX10" fmla="*/ 476250 w 816769"/>
              <a:gd name="connsiteY10" fmla="*/ 140733 h 205026"/>
              <a:gd name="connsiteX11" fmla="*/ 521494 w 816769"/>
              <a:gd name="connsiteY11" fmla="*/ 100251 h 205026"/>
              <a:gd name="connsiteX12" fmla="*/ 569119 w 816769"/>
              <a:gd name="connsiteY12" fmla="*/ 66914 h 205026"/>
              <a:gd name="connsiteX13" fmla="*/ 581025 w 816769"/>
              <a:gd name="connsiteY13" fmla="*/ 62151 h 205026"/>
              <a:gd name="connsiteX14" fmla="*/ 602456 w 816769"/>
              <a:gd name="connsiteY14" fmla="*/ 71676 h 205026"/>
              <a:gd name="connsiteX15" fmla="*/ 619125 w 816769"/>
              <a:gd name="connsiteY15" fmla="*/ 107395 h 205026"/>
              <a:gd name="connsiteX16" fmla="*/ 621506 w 816769"/>
              <a:gd name="connsiteY16" fmla="*/ 128826 h 205026"/>
              <a:gd name="connsiteX17" fmla="*/ 623888 w 816769"/>
              <a:gd name="connsiteY17" fmla="*/ 147876 h 205026"/>
              <a:gd name="connsiteX18" fmla="*/ 645319 w 816769"/>
              <a:gd name="connsiteY18" fmla="*/ 185976 h 205026"/>
              <a:gd name="connsiteX19" fmla="*/ 657225 w 816769"/>
              <a:gd name="connsiteY19" fmla="*/ 195501 h 205026"/>
              <a:gd name="connsiteX20" fmla="*/ 676275 w 816769"/>
              <a:gd name="connsiteY20" fmla="*/ 200264 h 205026"/>
              <a:gd name="connsiteX21" fmla="*/ 731044 w 816769"/>
              <a:gd name="connsiteY21" fmla="*/ 188358 h 205026"/>
              <a:gd name="connsiteX22" fmla="*/ 740569 w 816769"/>
              <a:gd name="connsiteY22" fmla="*/ 171689 h 205026"/>
              <a:gd name="connsiteX23" fmla="*/ 754856 w 816769"/>
              <a:gd name="connsiteY23" fmla="*/ 133589 h 205026"/>
              <a:gd name="connsiteX24" fmla="*/ 759619 w 816769"/>
              <a:gd name="connsiteY24" fmla="*/ 90726 h 205026"/>
              <a:gd name="connsiteX25" fmla="*/ 762000 w 816769"/>
              <a:gd name="connsiteY25" fmla="*/ 74058 h 205026"/>
              <a:gd name="connsiteX26" fmla="*/ 764381 w 816769"/>
              <a:gd name="connsiteY26" fmla="*/ 50245 h 205026"/>
              <a:gd name="connsiteX27" fmla="*/ 769144 w 816769"/>
              <a:gd name="connsiteY27" fmla="*/ 7383 h 205026"/>
              <a:gd name="connsiteX28" fmla="*/ 766763 w 816769"/>
              <a:gd name="connsiteY28" fmla="*/ 239 h 205026"/>
              <a:gd name="connsiteX29" fmla="*/ 747713 w 816769"/>
              <a:gd name="connsiteY29" fmla="*/ 24051 h 205026"/>
              <a:gd name="connsiteX30" fmla="*/ 735806 w 816769"/>
              <a:gd name="connsiteY30" fmla="*/ 40720 h 205026"/>
              <a:gd name="connsiteX31" fmla="*/ 723900 w 816769"/>
              <a:gd name="connsiteY31" fmla="*/ 43101 h 205026"/>
              <a:gd name="connsiteX32" fmla="*/ 773906 w 816769"/>
              <a:gd name="connsiteY32" fmla="*/ 55008 h 205026"/>
              <a:gd name="connsiteX33" fmla="*/ 816769 w 816769"/>
              <a:gd name="connsiteY33" fmla="*/ 64533 h 205026"/>
              <a:gd name="connsiteX34" fmla="*/ 802481 w 816769"/>
              <a:gd name="connsiteY34" fmla="*/ 55008 h 205026"/>
              <a:gd name="connsiteX35" fmla="*/ 800100 w 816769"/>
              <a:gd name="connsiteY35" fmla="*/ 47864 h 205026"/>
              <a:gd name="connsiteX36" fmla="*/ 792956 w 816769"/>
              <a:gd name="connsiteY36" fmla="*/ 35958 h 205026"/>
              <a:gd name="connsiteX37" fmla="*/ 773906 w 816769"/>
              <a:gd name="connsiteY37" fmla="*/ 9764 h 205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16769" h="205026">
                <a:moveTo>
                  <a:pt x="0" y="119301"/>
                </a:moveTo>
                <a:cubicBezTo>
                  <a:pt x="4763" y="123270"/>
                  <a:pt x="9199" y="127668"/>
                  <a:pt x="14288" y="131208"/>
                </a:cubicBezTo>
                <a:cubicBezTo>
                  <a:pt x="27482" y="140386"/>
                  <a:pt x="40394" y="150213"/>
                  <a:pt x="54769" y="157401"/>
                </a:cubicBezTo>
                <a:cubicBezTo>
                  <a:pt x="79795" y="169915"/>
                  <a:pt x="82443" y="172227"/>
                  <a:pt x="107156" y="181214"/>
                </a:cubicBezTo>
                <a:cubicBezTo>
                  <a:pt x="116592" y="184645"/>
                  <a:pt x="126021" y="188184"/>
                  <a:pt x="135731" y="190739"/>
                </a:cubicBezTo>
                <a:cubicBezTo>
                  <a:pt x="141159" y="192167"/>
                  <a:pt x="146856" y="192245"/>
                  <a:pt x="152400" y="193120"/>
                </a:cubicBezTo>
                <a:cubicBezTo>
                  <a:pt x="161938" y="194626"/>
                  <a:pt x="171409" y="196564"/>
                  <a:pt x="180975" y="197883"/>
                </a:cubicBezTo>
                <a:cubicBezTo>
                  <a:pt x="216791" y="202823"/>
                  <a:pt x="220802" y="202598"/>
                  <a:pt x="254794" y="205026"/>
                </a:cubicBezTo>
                <a:cubicBezTo>
                  <a:pt x="306388" y="203439"/>
                  <a:pt x="358180" y="205061"/>
                  <a:pt x="409575" y="200264"/>
                </a:cubicBezTo>
                <a:cubicBezTo>
                  <a:pt x="418411" y="199439"/>
                  <a:pt x="426244" y="193622"/>
                  <a:pt x="433388" y="188358"/>
                </a:cubicBezTo>
                <a:cubicBezTo>
                  <a:pt x="454427" y="172856"/>
                  <a:pt x="457766" y="159217"/>
                  <a:pt x="476250" y="140733"/>
                </a:cubicBezTo>
                <a:cubicBezTo>
                  <a:pt x="490560" y="126423"/>
                  <a:pt x="505304" y="112393"/>
                  <a:pt x="521494" y="100251"/>
                </a:cubicBezTo>
                <a:cubicBezTo>
                  <a:pt x="537105" y="88543"/>
                  <a:pt x="551894" y="76189"/>
                  <a:pt x="569119" y="66914"/>
                </a:cubicBezTo>
                <a:cubicBezTo>
                  <a:pt x="572883" y="64887"/>
                  <a:pt x="577056" y="63739"/>
                  <a:pt x="581025" y="62151"/>
                </a:cubicBezTo>
                <a:cubicBezTo>
                  <a:pt x="588169" y="65326"/>
                  <a:pt x="597421" y="65696"/>
                  <a:pt x="602456" y="71676"/>
                </a:cubicBezTo>
                <a:cubicBezTo>
                  <a:pt x="610919" y="81726"/>
                  <a:pt x="614970" y="94930"/>
                  <a:pt x="619125" y="107395"/>
                </a:cubicBezTo>
                <a:cubicBezTo>
                  <a:pt x="621398" y="114214"/>
                  <a:pt x="620666" y="121688"/>
                  <a:pt x="621506" y="128826"/>
                </a:cubicBezTo>
                <a:cubicBezTo>
                  <a:pt x="622254" y="135182"/>
                  <a:pt x="622336" y="141668"/>
                  <a:pt x="623888" y="147876"/>
                </a:cubicBezTo>
                <a:cubicBezTo>
                  <a:pt x="627961" y="164167"/>
                  <a:pt x="633817" y="173429"/>
                  <a:pt x="645319" y="185976"/>
                </a:cubicBezTo>
                <a:cubicBezTo>
                  <a:pt x="648753" y="189723"/>
                  <a:pt x="652610" y="193371"/>
                  <a:pt x="657225" y="195501"/>
                </a:cubicBezTo>
                <a:cubicBezTo>
                  <a:pt x="663168" y="198244"/>
                  <a:pt x="669925" y="198676"/>
                  <a:pt x="676275" y="200264"/>
                </a:cubicBezTo>
                <a:cubicBezTo>
                  <a:pt x="694531" y="196295"/>
                  <a:pt x="713972" y="195946"/>
                  <a:pt x="731044" y="188358"/>
                </a:cubicBezTo>
                <a:cubicBezTo>
                  <a:pt x="736892" y="185759"/>
                  <a:pt x="737707" y="177413"/>
                  <a:pt x="740569" y="171689"/>
                </a:cubicBezTo>
                <a:cubicBezTo>
                  <a:pt x="747311" y="158206"/>
                  <a:pt x="749998" y="148165"/>
                  <a:pt x="754856" y="133589"/>
                </a:cubicBezTo>
                <a:cubicBezTo>
                  <a:pt x="757033" y="111824"/>
                  <a:pt x="756924" y="110940"/>
                  <a:pt x="759619" y="90726"/>
                </a:cubicBezTo>
                <a:cubicBezTo>
                  <a:pt x="760361" y="85163"/>
                  <a:pt x="761344" y="79632"/>
                  <a:pt x="762000" y="74058"/>
                </a:cubicBezTo>
                <a:cubicBezTo>
                  <a:pt x="762932" y="66135"/>
                  <a:pt x="763531" y="58177"/>
                  <a:pt x="764381" y="50245"/>
                </a:cubicBezTo>
                <a:cubicBezTo>
                  <a:pt x="765912" y="35952"/>
                  <a:pt x="767556" y="21670"/>
                  <a:pt x="769144" y="7383"/>
                </a:cubicBezTo>
                <a:cubicBezTo>
                  <a:pt x="768350" y="5002"/>
                  <a:pt x="768744" y="-1302"/>
                  <a:pt x="766763" y="239"/>
                </a:cubicBezTo>
                <a:cubicBezTo>
                  <a:pt x="758739" y="6479"/>
                  <a:pt x="752259" y="14959"/>
                  <a:pt x="747713" y="24051"/>
                </a:cubicBezTo>
                <a:cubicBezTo>
                  <a:pt x="744836" y="29804"/>
                  <a:pt x="742242" y="37502"/>
                  <a:pt x="735806" y="40720"/>
                </a:cubicBezTo>
                <a:cubicBezTo>
                  <a:pt x="732186" y="42530"/>
                  <a:pt x="727869" y="42307"/>
                  <a:pt x="723900" y="43101"/>
                </a:cubicBezTo>
                <a:cubicBezTo>
                  <a:pt x="767972" y="60729"/>
                  <a:pt x="726771" y="46881"/>
                  <a:pt x="773906" y="55008"/>
                </a:cubicBezTo>
                <a:cubicBezTo>
                  <a:pt x="788329" y="57495"/>
                  <a:pt x="816769" y="64533"/>
                  <a:pt x="816769" y="64533"/>
                </a:cubicBezTo>
                <a:cubicBezTo>
                  <a:pt x="812006" y="61358"/>
                  <a:pt x="806528" y="59055"/>
                  <a:pt x="802481" y="55008"/>
                </a:cubicBezTo>
                <a:cubicBezTo>
                  <a:pt x="800706" y="53233"/>
                  <a:pt x="801223" y="50109"/>
                  <a:pt x="800100" y="47864"/>
                </a:cubicBezTo>
                <a:cubicBezTo>
                  <a:pt x="798030" y="43724"/>
                  <a:pt x="795646" y="39724"/>
                  <a:pt x="792956" y="35958"/>
                </a:cubicBezTo>
                <a:cubicBezTo>
                  <a:pt x="771813" y="6356"/>
                  <a:pt x="781001" y="23948"/>
                  <a:pt x="773906" y="9764"/>
                </a:cubicBezTo>
              </a:path>
            </a:pathLst>
          </a:custGeom>
          <a:noFill/>
          <a:ln>
            <a:solidFill>
              <a:schemeClr val="bg1">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8449122A-FD95-CD7A-016B-FCFEFE826E96}"/>
              </a:ext>
            </a:extLst>
          </p:cNvPr>
          <p:cNvSpPr/>
          <p:nvPr/>
        </p:nvSpPr>
        <p:spPr>
          <a:xfrm>
            <a:off x="4070350" y="2241550"/>
            <a:ext cx="190663" cy="193342"/>
          </a:xfrm>
          <a:custGeom>
            <a:avLst/>
            <a:gdLst>
              <a:gd name="connsiteX0" fmla="*/ 0 w 190663"/>
              <a:gd name="connsiteY0" fmla="*/ 0 h 193342"/>
              <a:gd name="connsiteX1" fmla="*/ 69850 w 190663"/>
              <a:gd name="connsiteY1" fmla="*/ 82550 h 193342"/>
              <a:gd name="connsiteX2" fmla="*/ 88900 w 190663"/>
              <a:gd name="connsiteY2" fmla="*/ 114300 h 193342"/>
              <a:gd name="connsiteX3" fmla="*/ 133350 w 190663"/>
              <a:gd name="connsiteY3" fmla="*/ 165100 h 193342"/>
              <a:gd name="connsiteX4" fmla="*/ 152400 w 190663"/>
              <a:gd name="connsiteY4" fmla="*/ 190500 h 193342"/>
              <a:gd name="connsiteX5" fmla="*/ 88900 w 190663"/>
              <a:gd name="connsiteY5" fmla="*/ 184150 h 193342"/>
              <a:gd name="connsiteX6" fmla="*/ 69850 w 190663"/>
              <a:gd name="connsiteY6" fmla="*/ 171450 h 193342"/>
              <a:gd name="connsiteX7" fmla="*/ 184150 w 190663"/>
              <a:gd name="connsiteY7" fmla="*/ 76200 h 193342"/>
              <a:gd name="connsiteX8" fmla="*/ 190500 w 190663"/>
              <a:gd name="connsiteY8" fmla="*/ 114300 h 193342"/>
              <a:gd name="connsiteX9" fmla="*/ 158750 w 190663"/>
              <a:gd name="connsiteY9" fmla="*/ 165100 h 193342"/>
              <a:gd name="connsiteX10" fmla="*/ 152400 w 190663"/>
              <a:gd name="connsiteY10" fmla="*/ 177800 h 193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0663" h="193342">
                <a:moveTo>
                  <a:pt x="0" y="0"/>
                </a:moveTo>
                <a:cubicBezTo>
                  <a:pt x="38394" y="38394"/>
                  <a:pt x="34540" y="31546"/>
                  <a:pt x="69850" y="82550"/>
                </a:cubicBezTo>
                <a:cubicBezTo>
                  <a:pt x="76875" y="92698"/>
                  <a:pt x="81822" y="104189"/>
                  <a:pt x="88900" y="114300"/>
                </a:cubicBezTo>
                <a:cubicBezTo>
                  <a:pt x="126267" y="167682"/>
                  <a:pt x="100504" y="126780"/>
                  <a:pt x="133350" y="165100"/>
                </a:cubicBezTo>
                <a:cubicBezTo>
                  <a:pt x="140238" y="173135"/>
                  <a:pt x="162128" y="186331"/>
                  <a:pt x="152400" y="190500"/>
                </a:cubicBezTo>
                <a:cubicBezTo>
                  <a:pt x="132848" y="198880"/>
                  <a:pt x="110067" y="186267"/>
                  <a:pt x="88900" y="184150"/>
                </a:cubicBezTo>
                <a:cubicBezTo>
                  <a:pt x="82550" y="179917"/>
                  <a:pt x="64801" y="177173"/>
                  <a:pt x="69850" y="171450"/>
                </a:cubicBezTo>
                <a:cubicBezTo>
                  <a:pt x="102663" y="134262"/>
                  <a:pt x="184150" y="76200"/>
                  <a:pt x="184150" y="76200"/>
                </a:cubicBezTo>
                <a:cubicBezTo>
                  <a:pt x="186267" y="88900"/>
                  <a:pt x="191666" y="101478"/>
                  <a:pt x="190500" y="114300"/>
                </a:cubicBezTo>
                <a:cubicBezTo>
                  <a:pt x="187562" y="146619"/>
                  <a:pt x="175542" y="144110"/>
                  <a:pt x="158750" y="165100"/>
                </a:cubicBezTo>
                <a:cubicBezTo>
                  <a:pt x="155793" y="168796"/>
                  <a:pt x="154517" y="173567"/>
                  <a:pt x="152400" y="177800"/>
                </a:cubicBezTo>
              </a:path>
            </a:pathLst>
          </a:custGeom>
          <a:noFill/>
          <a:ln>
            <a:solidFill>
              <a:schemeClr val="bg1">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F7B3CB46-D841-978F-9893-7E2353EFEC58}"/>
              </a:ext>
            </a:extLst>
          </p:cNvPr>
          <p:cNvSpPr/>
          <p:nvPr/>
        </p:nvSpPr>
        <p:spPr>
          <a:xfrm>
            <a:off x="5886450" y="2193131"/>
            <a:ext cx="443227" cy="276225"/>
          </a:xfrm>
          <a:custGeom>
            <a:avLst/>
            <a:gdLst>
              <a:gd name="connsiteX0" fmla="*/ 0 w 443227"/>
              <a:gd name="connsiteY0" fmla="*/ 276225 h 276225"/>
              <a:gd name="connsiteX1" fmla="*/ 45244 w 443227"/>
              <a:gd name="connsiteY1" fmla="*/ 245269 h 276225"/>
              <a:gd name="connsiteX2" fmla="*/ 71438 w 443227"/>
              <a:gd name="connsiteY2" fmla="*/ 223838 h 276225"/>
              <a:gd name="connsiteX3" fmla="*/ 140494 w 443227"/>
              <a:gd name="connsiteY3" fmla="*/ 178594 h 276225"/>
              <a:gd name="connsiteX4" fmla="*/ 169069 w 443227"/>
              <a:gd name="connsiteY4" fmla="*/ 159544 h 276225"/>
              <a:gd name="connsiteX5" fmla="*/ 192881 w 443227"/>
              <a:gd name="connsiteY5" fmla="*/ 140494 h 276225"/>
              <a:gd name="connsiteX6" fmla="*/ 292894 w 443227"/>
              <a:gd name="connsiteY6" fmla="*/ 80963 h 276225"/>
              <a:gd name="connsiteX7" fmla="*/ 345281 w 443227"/>
              <a:gd name="connsiteY7" fmla="*/ 52388 h 276225"/>
              <a:gd name="connsiteX8" fmla="*/ 373856 w 443227"/>
              <a:gd name="connsiteY8" fmla="*/ 42863 h 276225"/>
              <a:gd name="connsiteX9" fmla="*/ 402431 w 443227"/>
              <a:gd name="connsiteY9" fmla="*/ 30957 h 276225"/>
              <a:gd name="connsiteX10" fmla="*/ 423863 w 443227"/>
              <a:gd name="connsiteY10" fmla="*/ 21432 h 276225"/>
              <a:gd name="connsiteX11" fmla="*/ 431006 w 443227"/>
              <a:gd name="connsiteY11" fmla="*/ 16669 h 276225"/>
              <a:gd name="connsiteX12" fmla="*/ 442913 w 443227"/>
              <a:gd name="connsiteY12" fmla="*/ 14288 h 276225"/>
              <a:gd name="connsiteX13" fmla="*/ 409575 w 443227"/>
              <a:gd name="connsiteY13" fmla="*/ 7144 h 276225"/>
              <a:gd name="connsiteX14" fmla="*/ 383381 w 443227"/>
              <a:gd name="connsiteY14" fmla="*/ 0 h 276225"/>
              <a:gd name="connsiteX15" fmla="*/ 376238 w 443227"/>
              <a:gd name="connsiteY15" fmla="*/ 2382 h 276225"/>
              <a:gd name="connsiteX16" fmla="*/ 381000 w 443227"/>
              <a:gd name="connsiteY16" fmla="*/ 54769 h 276225"/>
              <a:gd name="connsiteX17" fmla="*/ 383381 w 443227"/>
              <a:gd name="connsiteY17" fmla="*/ 69057 h 276225"/>
              <a:gd name="connsiteX18" fmla="*/ 388144 w 443227"/>
              <a:gd name="connsiteY18" fmla="*/ 76200 h 276225"/>
              <a:gd name="connsiteX19" fmla="*/ 392906 w 443227"/>
              <a:gd name="connsiteY19" fmla="*/ 95250 h 276225"/>
              <a:gd name="connsiteX20" fmla="*/ 400050 w 443227"/>
              <a:gd name="connsiteY20" fmla="*/ 114300 h 276225"/>
              <a:gd name="connsiteX21" fmla="*/ 411956 w 443227"/>
              <a:gd name="connsiteY21" fmla="*/ 95250 h 276225"/>
              <a:gd name="connsiteX22" fmla="*/ 426244 w 443227"/>
              <a:gd name="connsiteY22" fmla="*/ 66675 h 276225"/>
              <a:gd name="connsiteX23" fmla="*/ 428625 w 443227"/>
              <a:gd name="connsiteY23" fmla="*/ 57150 h 276225"/>
              <a:gd name="connsiteX24" fmla="*/ 431006 w 443227"/>
              <a:gd name="connsiteY24" fmla="*/ 45244 h 276225"/>
              <a:gd name="connsiteX25" fmla="*/ 433388 w 443227"/>
              <a:gd name="connsiteY25" fmla="*/ 38100 h 276225"/>
              <a:gd name="connsiteX26" fmla="*/ 442913 w 443227"/>
              <a:gd name="connsiteY26" fmla="*/ 23813 h 276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43227" h="276225">
                <a:moveTo>
                  <a:pt x="0" y="276225"/>
                </a:moveTo>
                <a:cubicBezTo>
                  <a:pt x="15081" y="265906"/>
                  <a:pt x="31101" y="256840"/>
                  <a:pt x="45244" y="245269"/>
                </a:cubicBezTo>
                <a:cubicBezTo>
                  <a:pt x="53975" y="238125"/>
                  <a:pt x="62196" y="230307"/>
                  <a:pt x="71438" y="223838"/>
                </a:cubicBezTo>
                <a:cubicBezTo>
                  <a:pt x="93983" y="208057"/>
                  <a:pt x="117511" y="193729"/>
                  <a:pt x="140494" y="178594"/>
                </a:cubicBezTo>
                <a:cubicBezTo>
                  <a:pt x="150055" y="172298"/>
                  <a:pt x="160130" y="166695"/>
                  <a:pt x="169069" y="159544"/>
                </a:cubicBezTo>
                <a:cubicBezTo>
                  <a:pt x="177006" y="153194"/>
                  <a:pt x="184423" y="146132"/>
                  <a:pt x="192881" y="140494"/>
                </a:cubicBezTo>
                <a:cubicBezTo>
                  <a:pt x="269508" y="89410"/>
                  <a:pt x="239117" y="111360"/>
                  <a:pt x="292894" y="80963"/>
                </a:cubicBezTo>
                <a:cubicBezTo>
                  <a:pt x="315587" y="68136"/>
                  <a:pt x="320219" y="62830"/>
                  <a:pt x="345281" y="52388"/>
                </a:cubicBezTo>
                <a:cubicBezTo>
                  <a:pt x="354549" y="48526"/>
                  <a:pt x="364455" y="46388"/>
                  <a:pt x="373856" y="42863"/>
                </a:cubicBezTo>
                <a:cubicBezTo>
                  <a:pt x="383518" y="39240"/>
                  <a:pt x="394176" y="37148"/>
                  <a:pt x="402431" y="30957"/>
                </a:cubicBezTo>
                <a:cubicBezTo>
                  <a:pt x="415194" y="21384"/>
                  <a:pt x="408064" y="24591"/>
                  <a:pt x="423863" y="21432"/>
                </a:cubicBezTo>
                <a:cubicBezTo>
                  <a:pt x="426244" y="19844"/>
                  <a:pt x="428326" y="17674"/>
                  <a:pt x="431006" y="16669"/>
                </a:cubicBezTo>
                <a:cubicBezTo>
                  <a:pt x="434796" y="15248"/>
                  <a:pt x="445158" y="17656"/>
                  <a:pt x="442913" y="14288"/>
                </a:cubicBezTo>
                <a:cubicBezTo>
                  <a:pt x="440590" y="10803"/>
                  <a:pt x="412789" y="7603"/>
                  <a:pt x="409575" y="7144"/>
                </a:cubicBezTo>
                <a:cubicBezTo>
                  <a:pt x="403975" y="5278"/>
                  <a:pt x="390109" y="0"/>
                  <a:pt x="383381" y="0"/>
                </a:cubicBezTo>
                <a:cubicBezTo>
                  <a:pt x="380871" y="0"/>
                  <a:pt x="378619" y="1588"/>
                  <a:pt x="376238" y="2382"/>
                </a:cubicBezTo>
                <a:cubicBezTo>
                  <a:pt x="377825" y="19844"/>
                  <a:pt x="379132" y="37334"/>
                  <a:pt x="381000" y="54769"/>
                </a:cubicBezTo>
                <a:cubicBezTo>
                  <a:pt x="381514" y="59570"/>
                  <a:pt x="381854" y="64476"/>
                  <a:pt x="383381" y="69057"/>
                </a:cubicBezTo>
                <a:cubicBezTo>
                  <a:pt x="384286" y="71772"/>
                  <a:pt x="386556" y="73819"/>
                  <a:pt x="388144" y="76200"/>
                </a:cubicBezTo>
                <a:cubicBezTo>
                  <a:pt x="389731" y="82550"/>
                  <a:pt x="391184" y="88935"/>
                  <a:pt x="392906" y="95250"/>
                </a:cubicBezTo>
                <a:cubicBezTo>
                  <a:pt x="394503" y="101107"/>
                  <a:pt x="397994" y="109160"/>
                  <a:pt x="400050" y="114300"/>
                </a:cubicBezTo>
                <a:cubicBezTo>
                  <a:pt x="404019" y="107950"/>
                  <a:pt x="408347" y="101811"/>
                  <a:pt x="411956" y="95250"/>
                </a:cubicBezTo>
                <a:cubicBezTo>
                  <a:pt x="417088" y="85919"/>
                  <a:pt x="426244" y="66675"/>
                  <a:pt x="426244" y="66675"/>
                </a:cubicBezTo>
                <a:cubicBezTo>
                  <a:pt x="427038" y="63500"/>
                  <a:pt x="427915" y="60345"/>
                  <a:pt x="428625" y="57150"/>
                </a:cubicBezTo>
                <a:cubicBezTo>
                  <a:pt x="429503" y="53199"/>
                  <a:pt x="430024" y="49170"/>
                  <a:pt x="431006" y="45244"/>
                </a:cubicBezTo>
                <a:cubicBezTo>
                  <a:pt x="431615" y="42809"/>
                  <a:pt x="431929" y="40143"/>
                  <a:pt x="433388" y="38100"/>
                </a:cubicBezTo>
                <a:cubicBezTo>
                  <a:pt x="444035" y="23194"/>
                  <a:pt x="442913" y="34570"/>
                  <a:pt x="442913" y="23813"/>
                </a:cubicBezTo>
              </a:path>
            </a:pathLst>
          </a:custGeom>
          <a:solidFill>
            <a:schemeClr val="bg2">
              <a:lumMod val="50000"/>
            </a:schemeClr>
          </a:solidFill>
          <a:effectLst>
            <a:glow rad="63500">
              <a:schemeClr val="accent1">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87D18D78-8494-4DA5-85CD-9E8971B80984}"/>
              </a:ext>
            </a:extLst>
          </p:cNvPr>
          <p:cNvSpPr/>
          <p:nvPr/>
        </p:nvSpPr>
        <p:spPr>
          <a:xfrm>
            <a:off x="2468880" y="-53340"/>
            <a:ext cx="1676435" cy="2019300"/>
          </a:xfrm>
          <a:custGeom>
            <a:avLst/>
            <a:gdLst>
              <a:gd name="connsiteX0" fmla="*/ 0 w 1676435"/>
              <a:gd name="connsiteY0" fmla="*/ 2019300 h 2019300"/>
              <a:gd name="connsiteX1" fmla="*/ 22860 w 1676435"/>
              <a:gd name="connsiteY1" fmla="*/ 1897380 h 2019300"/>
              <a:gd name="connsiteX2" fmla="*/ 53340 w 1676435"/>
              <a:gd name="connsiteY2" fmla="*/ 1813560 h 2019300"/>
              <a:gd name="connsiteX3" fmla="*/ 106680 w 1676435"/>
              <a:gd name="connsiteY3" fmla="*/ 1714500 h 2019300"/>
              <a:gd name="connsiteX4" fmla="*/ 190500 w 1676435"/>
              <a:gd name="connsiteY4" fmla="*/ 1615440 h 2019300"/>
              <a:gd name="connsiteX5" fmla="*/ 304800 w 1676435"/>
              <a:gd name="connsiteY5" fmla="*/ 1531620 h 2019300"/>
              <a:gd name="connsiteX6" fmla="*/ 358140 w 1676435"/>
              <a:gd name="connsiteY6" fmla="*/ 1493520 h 2019300"/>
              <a:gd name="connsiteX7" fmla="*/ 426720 w 1676435"/>
              <a:gd name="connsiteY7" fmla="*/ 1440180 h 2019300"/>
              <a:gd name="connsiteX8" fmla="*/ 525780 w 1676435"/>
              <a:gd name="connsiteY8" fmla="*/ 1394460 h 2019300"/>
              <a:gd name="connsiteX9" fmla="*/ 716280 w 1676435"/>
              <a:gd name="connsiteY9" fmla="*/ 1287780 h 2019300"/>
              <a:gd name="connsiteX10" fmla="*/ 800100 w 1676435"/>
              <a:gd name="connsiteY10" fmla="*/ 1234440 h 2019300"/>
              <a:gd name="connsiteX11" fmla="*/ 1021080 w 1676435"/>
              <a:gd name="connsiteY11" fmla="*/ 1112520 h 2019300"/>
              <a:gd name="connsiteX12" fmla="*/ 1074420 w 1676435"/>
              <a:gd name="connsiteY12" fmla="*/ 1082040 h 2019300"/>
              <a:gd name="connsiteX13" fmla="*/ 1242060 w 1676435"/>
              <a:gd name="connsiteY13" fmla="*/ 944880 h 2019300"/>
              <a:gd name="connsiteX14" fmla="*/ 1363980 w 1676435"/>
              <a:gd name="connsiteY14" fmla="*/ 762000 h 2019300"/>
              <a:gd name="connsiteX15" fmla="*/ 1455420 w 1676435"/>
              <a:gd name="connsiteY15" fmla="*/ 563880 h 2019300"/>
              <a:gd name="connsiteX16" fmla="*/ 1493520 w 1676435"/>
              <a:gd name="connsiteY16" fmla="*/ 487680 h 2019300"/>
              <a:gd name="connsiteX17" fmla="*/ 1524000 w 1676435"/>
              <a:gd name="connsiteY17" fmla="*/ 426720 h 2019300"/>
              <a:gd name="connsiteX18" fmla="*/ 1554480 w 1676435"/>
              <a:gd name="connsiteY18" fmla="*/ 327660 h 2019300"/>
              <a:gd name="connsiteX19" fmla="*/ 1592580 w 1676435"/>
              <a:gd name="connsiteY19" fmla="*/ 236220 h 2019300"/>
              <a:gd name="connsiteX20" fmla="*/ 1607820 w 1676435"/>
              <a:gd name="connsiteY20" fmla="*/ 198120 h 2019300"/>
              <a:gd name="connsiteX21" fmla="*/ 1623060 w 1676435"/>
              <a:gd name="connsiteY21" fmla="*/ 167640 h 2019300"/>
              <a:gd name="connsiteX22" fmla="*/ 1638300 w 1676435"/>
              <a:gd name="connsiteY22" fmla="*/ 144780 h 2019300"/>
              <a:gd name="connsiteX23" fmla="*/ 1645920 w 1676435"/>
              <a:gd name="connsiteY23" fmla="*/ 121920 h 2019300"/>
              <a:gd name="connsiteX24" fmla="*/ 1661160 w 1676435"/>
              <a:gd name="connsiteY24" fmla="*/ 83820 h 2019300"/>
              <a:gd name="connsiteX25" fmla="*/ 1668780 w 1676435"/>
              <a:gd name="connsiteY25" fmla="*/ 53340 h 2019300"/>
              <a:gd name="connsiteX26" fmla="*/ 1676400 w 1676435"/>
              <a:gd name="connsiteY26" fmla="*/ 0 h 2019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676435" h="2019300">
                <a:moveTo>
                  <a:pt x="0" y="2019300"/>
                </a:moveTo>
                <a:cubicBezTo>
                  <a:pt x="7620" y="1978660"/>
                  <a:pt x="12483" y="1937405"/>
                  <a:pt x="22860" y="1897380"/>
                </a:cubicBezTo>
                <a:cubicBezTo>
                  <a:pt x="30321" y="1868602"/>
                  <a:pt x="41803" y="1840960"/>
                  <a:pt x="53340" y="1813560"/>
                </a:cubicBezTo>
                <a:cubicBezTo>
                  <a:pt x="62836" y="1791007"/>
                  <a:pt x="90129" y="1738406"/>
                  <a:pt x="106680" y="1714500"/>
                </a:cubicBezTo>
                <a:cubicBezTo>
                  <a:pt x="128831" y="1682504"/>
                  <a:pt x="158725" y="1640860"/>
                  <a:pt x="190500" y="1615440"/>
                </a:cubicBezTo>
                <a:cubicBezTo>
                  <a:pt x="227393" y="1585925"/>
                  <a:pt x="266590" y="1559409"/>
                  <a:pt x="304800" y="1531620"/>
                </a:cubicBezTo>
                <a:cubicBezTo>
                  <a:pt x="322471" y="1518769"/>
                  <a:pt x="340660" y="1506630"/>
                  <a:pt x="358140" y="1493520"/>
                </a:cubicBezTo>
                <a:cubicBezTo>
                  <a:pt x="381308" y="1476144"/>
                  <a:pt x="400425" y="1452316"/>
                  <a:pt x="426720" y="1440180"/>
                </a:cubicBezTo>
                <a:cubicBezTo>
                  <a:pt x="459740" y="1424940"/>
                  <a:pt x="493598" y="1411398"/>
                  <a:pt x="525780" y="1394460"/>
                </a:cubicBezTo>
                <a:cubicBezTo>
                  <a:pt x="590183" y="1360564"/>
                  <a:pt x="654879" y="1326853"/>
                  <a:pt x="716280" y="1287780"/>
                </a:cubicBezTo>
                <a:cubicBezTo>
                  <a:pt x="744220" y="1270000"/>
                  <a:pt x="771390" y="1250948"/>
                  <a:pt x="800100" y="1234440"/>
                </a:cubicBezTo>
                <a:cubicBezTo>
                  <a:pt x="873030" y="1192505"/>
                  <a:pt x="947539" y="1153376"/>
                  <a:pt x="1021080" y="1112520"/>
                </a:cubicBezTo>
                <a:cubicBezTo>
                  <a:pt x="1038981" y="1102575"/>
                  <a:pt x="1058571" y="1095008"/>
                  <a:pt x="1074420" y="1082040"/>
                </a:cubicBezTo>
                <a:cubicBezTo>
                  <a:pt x="1130300" y="1036320"/>
                  <a:pt x="1202010" y="1004954"/>
                  <a:pt x="1242060" y="944880"/>
                </a:cubicBezTo>
                <a:cubicBezTo>
                  <a:pt x="1282700" y="883920"/>
                  <a:pt x="1333278" y="828521"/>
                  <a:pt x="1363980" y="762000"/>
                </a:cubicBezTo>
                <a:cubicBezTo>
                  <a:pt x="1394460" y="695960"/>
                  <a:pt x="1424362" y="629650"/>
                  <a:pt x="1455420" y="563880"/>
                </a:cubicBezTo>
                <a:cubicBezTo>
                  <a:pt x="1467546" y="538201"/>
                  <a:pt x="1480820" y="513080"/>
                  <a:pt x="1493520" y="487680"/>
                </a:cubicBezTo>
                <a:cubicBezTo>
                  <a:pt x="1503680" y="467360"/>
                  <a:pt x="1517759" y="448564"/>
                  <a:pt x="1524000" y="426720"/>
                </a:cubicBezTo>
                <a:cubicBezTo>
                  <a:pt x="1532450" y="397145"/>
                  <a:pt x="1543125" y="356858"/>
                  <a:pt x="1554480" y="327660"/>
                </a:cubicBezTo>
                <a:cubicBezTo>
                  <a:pt x="1566448" y="296885"/>
                  <a:pt x="1580008" y="266753"/>
                  <a:pt x="1592580" y="236220"/>
                </a:cubicBezTo>
                <a:cubicBezTo>
                  <a:pt x="1597788" y="223572"/>
                  <a:pt x="1601703" y="210354"/>
                  <a:pt x="1607820" y="198120"/>
                </a:cubicBezTo>
                <a:cubicBezTo>
                  <a:pt x="1612900" y="187960"/>
                  <a:pt x="1617424" y="177503"/>
                  <a:pt x="1623060" y="167640"/>
                </a:cubicBezTo>
                <a:cubicBezTo>
                  <a:pt x="1627604" y="159689"/>
                  <a:pt x="1634204" y="152971"/>
                  <a:pt x="1638300" y="144780"/>
                </a:cubicBezTo>
                <a:cubicBezTo>
                  <a:pt x="1641892" y="137596"/>
                  <a:pt x="1643100" y="129441"/>
                  <a:pt x="1645920" y="121920"/>
                </a:cubicBezTo>
                <a:cubicBezTo>
                  <a:pt x="1650723" y="109113"/>
                  <a:pt x="1656835" y="96796"/>
                  <a:pt x="1661160" y="83820"/>
                </a:cubicBezTo>
                <a:cubicBezTo>
                  <a:pt x="1664472" y="73885"/>
                  <a:pt x="1666508" y="63563"/>
                  <a:pt x="1668780" y="53340"/>
                </a:cubicBezTo>
                <a:cubicBezTo>
                  <a:pt x="1677396" y="14567"/>
                  <a:pt x="1676400" y="26502"/>
                  <a:pt x="1676400" y="0"/>
                </a:cubicBezTo>
              </a:path>
            </a:pathLst>
          </a:custGeom>
          <a:noFill/>
          <a:ln>
            <a:solidFill>
              <a:schemeClr val="bg1">
                <a:lumMod val="10000"/>
              </a:schemeClr>
            </a:solidFill>
          </a:ln>
          <a:effectLst>
            <a:glow rad="63500">
              <a:schemeClr val="accent4">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 name="Straight Arrow Connector 22">
            <a:extLst>
              <a:ext uri="{FF2B5EF4-FFF2-40B4-BE49-F238E27FC236}">
                <a16:creationId xmlns:a16="http://schemas.microsoft.com/office/drawing/2014/main" id="{DA0C8A83-3933-A3BF-6B2B-64B96C853604}"/>
              </a:ext>
            </a:extLst>
          </p:cNvPr>
          <p:cNvCxnSpPr>
            <a:cxnSpLocks/>
            <a:stCxn id="9" idx="2"/>
            <a:endCxn id="7" idx="6"/>
          </p:cNvCxnSpPr>
          <p:nvPr/>
        </p:nvCxnSpPr>
        <p:spPr>
          <a:xfrm flipH="1">
            <a:off x="2811780" y="3592831"/>
            <a:ext cx="834391" cy="1"/>
          </a:xfrm>
          <a:prstGeom prst="straightConnector1">
            <a:avLst/>
          </a:prstGeom>
          <a:ln w="19050">
            <a:solidFill>
              <a:schemeClr val="bg1">
                <a:lumMod val="10000"/>
              </a:schemeClr>
            </a:solidFill>
            <a:tailEnd type="triangle"/>
          </a:ln>
          <a:effectLst>
            <a:outerShdw blurRad="50800" dist="38100" algn="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6" name="Freeform: Shape 25">
            <a:extLst>
              <a:ext uri="{FF2B5EF4-FFF2-40B4-BE49-F238E27FC236}">
                <a16:creationId xmlns:a16="http://schemas.microsoft.com/office/drawing/2014/main" id="{95394AE5-932D-69BC-1FEF-3A6B2D348ECA}"/>
              </a:ext>
            </a:extLst>
          </p:cNvPr>
          <p:cNvSpPr/>
          <p:nvPr/>
        </p:nvSpPr>
        <p:spPr>
          <a:xfrm>
            <a:off x="4186238" y="1288256"/>
            <a:ext cx="895350" cy="497786"/>
          </a:xfrm>
          <a:custGeom>
            <a:avLst/>
            <a:gdLst>
              <a:gd name="connsiteX0" fmla="*/ 0 w 895350"/>
              <a:gd name="connsiteY0" fmla="*/ 426244 h 497786"/>
              <a:gd name="connsiteX1" fmla="*/ 21431 w 895350"/>
              <a:gd name="connsiteY1" fmla="*/ 383382 h 497786"/>
              <a:gd name="connsiteX2" fmla="*/ 40481 w 895350"/>
              <a:gd name="connsiteY2" fmla="*/ 352425 h 497786"/>
              <a:gd name="connsiteX3" fmla="*/ 80962 w 895350"/>
              <a:gd name="connsiteY3" fmla="*/ 314325 h 497786"/>
              <a:gd name="connsiteX4" fmla="*/ 90487 w 895350"/>
              <a:gd name="connsiteY4" fmla="*/ 304800 h 497786"/>
              <a:gd name="connsiteX5" fmla="*/ 145256 w 895350"/>
              <a:gd name="connsiteY5" fmla="*/ 280988 h 497786"/>
              <a:gd name="connsiteX6" fmla="*/ 178593 w 895350"/>
              <a:gd name="connsiteY6" fmla="*/ 288132 h 497786"/>
              <a:gd name="connsiteX7" fmla="*/ 188118 w 895350"/>
              <a:gd name="connsiteY7" fmla="*/ 297657 h 497786"/>
              <a:gd name="connsiteX8" fmla="*/ 204787 w 895350"/>
              <a:gd name="connsiteY8" fmla="*/ 326232 h 497786"/>
              <a:gd name="connsiteX9" fmla="*/ 216693 w 895350"/>
              <a:gd name="connsiteY9" fmla="*/ 345282 h 497786"/>
              <a:gd name="connsiteX10" fmla="*/ 226218 w 895350"/>
              <a:gd name="connsiteY10" fmla="*/ 369094 h 497786"/>
              <a:gd name="connsiteX11" fmla="*/ 235743 w 895350"/>
              <a:gd name="connsiteY11" fmla="*/ 395288 h 497786"/>
              <a:gd name="connsiteX12" fmla="*/ 247650 w 895350"/>
              <a:gd name="connsiteY12" fmla="*/ 411957 h 497786"/>
              <a:gd name="connsiteX13" fmla="*/ 252412 w 895350"/>
              <a:gd name="connsiteY13" fmla="*/ 426244 h 497786"/>
              <a:gd name="connsiteX14" fmla="*/ 266700 w 895350"/>
              <a:gd name="connsiteY14" fmla="*/ 445294 h 497786"/>
              <a:gd name="connsiteX15" fmla="*/ 304800 w 895350"/>
              <a:gd name="connsiteY15" fmla="*/ 483394 h 497786"/>
              <a:gd name="connsiteX16" fmla="*/ 359568 w 895350"/>
              <a:gd name="connsiteY16" fmla="*/ 492919 h 497786"/>
              <a:gd name="connsiteX17" fmla="*/ 416718 w 895350"/>
              <a:gd name="connsiteY17" fmla="*/ 485775 h 497786"/>
              <a:gd name="connsiteX18" fmla="*/ 440531 w 895350"/>
              <a:gd name="connsiteY18" fmla="*/ 469107 h 497786"/>
              <a:gd name="connsiteX19" fmla="*/ 497681 w 895350"/>
              <a:gd name="connsiteY19" fmla="*/ 354807 h 497786"/>
              <a:gd name="connsiteX20" fmla="*/ 533400 w 895350"/>
              <a:gd name="connsiteY20" fmla="*/ 221457 h 497786"/>
              <a:gd name="connsiteX21" fmla="*/ 566737 w 895350"/>
              <a:gd name="connsiteY21" fmla="*/ 111919 h 497786"/>
              <a:gd name="connsiteX22" fmla="*/ 623887 w 895350"/>
              <a:gd name="connsiteY22" fmla="*/ 28575 h 497786"/>
              <a:gd name="connsiteX23" fmla="*/ 681037 w 895350"/>
              <a:gd name="connsiteY23" fmla="*/ 0 h 497786"/>
              <a:gd name="connsiteX24" fmla="*/ 707231 w 895350"/>
              <a:gd name="connsiteY24" fmla="*/ 7144 h 497786"/>
              <a:gd name="connsiteX25" fmla="*/ 726281 w 895350"/>
              <a:gd name="connsiteY25" fmla="*/ 61913 h 497786"/>
              <a:gd name="connsiteX26" fmla="*/ 731043 w 895350"/>
              <a:gd name="connsiteY26" fmla="*/ 114300 h 497786"/>
              <a:gd name="connsiteX27" fmla="*/ 735806 w 895350"/>
              <a:gd name="connsiteY27" fmla="*/ 240507 h 497786"/>
              <a:gd name="connsiteX28" fmla="*/ 747712 w 895350"/>
              <a:gd name="connsiteY28" fmla="*/ 361950 h 497786"/>
              <a:gd name="connsiteX29" fmla="*/ 762000 w 895350"/>
              <a:gd name="connsiteY29" fmla="*/ 411957 h 497786"/>
              <a:gd name="connsiteX30" fmla="*/ 783431 w 895350"/>
              <a:gd name="connsiteY30" fmla="*/ 450057 h 497786"/>
              <a:gd name="connsiteX31" fmla="*/ 790575 w 895350"/>
              <a:gd name="connsiteY31" fmla="*/ 459582 h 497786"/>
              <a:gd name="connsiteX32" fmla="*/ 812006 w 895350"/>
              <a:gd name="connsiteY32" fmla="*/ 476250 h 497786"/>
              <a:gd name="connsiteX33" fmla="*/ 831056 w 895350"/>
              <a:gd name="connsiteY33" fmla="*/ 492919 h 497786"/>
              <a:gd name="connsiteX34" fmla="*/ 840581 w 895350"/>
              <a:gd name="connsiteY34" fmla="*/ 495300 h 497786"/>
              <a:gd name="connsiteX35" fmla="*/ 895350 w 895350"/>
              <a:gd name="connsiteY35" fmla="*/ 497682 h 497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895350" h="497786">
                <a:moveTo>
                  <a:pt x="0" y="426244"/>
                </a:moveTo>
                <a:cubicBezTo>
                  <a:pt x="9054" y="405114"/>
                  <a:pt x="7548" y="407180"/>
                  <a:pt x="21431" y="383382"/>
                </a:cubicBezTo>
                <a:cubicBezTo>
                  <a:pt x="27536" y="372916"/>
                  <a:pt x="32960" y="361925"/>
                  <a:pt x="40481" y="352425"/>
                </a:cubicBezTo>
                <a:cubicBezTo>
                  <a:pt x="57584" y="330821"/>
                  <a:pt x="63955" y="329632"/>
                  <a:pt x="80962" y="314325"/>
                </a:cubicBezTo>
                <a:cubicBezTo>
                  <a:pt x="84299" y="311321"/>
                  <a:pt x="86637" y="307110"/>
                  <a:pt x="90487" y="304800"/>
                </a:cubicBezTo>
                <a:cubicBezTo>
                  <a:pt x="119990" y="287098"/>
                  <a:pt x="120536" y="288050"/>
                  <a:pt x="145256" y="280988"/>
                </a:cubicBezTo>
                <a:cubicBezTo>
                  <a:pt x="156368" y="283369"/>
                  <a:pt x="168001" y="284013"/>
                  <a:pt x="178593" y="288132"/>
                </a:cubicBezTo>
                <a:cubicBezTo>
                  <a:pt x="182778" y="289759"/>
                  <a:pt x="185313" y="294151"/>
                  <a:pt x="188118" y="297657"/>
                </a:cubicBezTo>
                <a:cubicBezTo>
                  <a:pt x="199573" y="311975"/>
                  <a:pt x="196036" y="310917"/>
                  <a:pt x="204787" y="326232"/>
                </a:cubicBezTo>
                <a:cubicBezTo>
                  <a:pt x="208502" y="332734"/>
                  <a:pt x="213344" y="338584"/>
                  <a:pt x="216693" y="345282"/>
                </a:cubicBezTo>
                <a:cubicBezTo>
                  <a:pt x="220516" y="352928"/>
                  <a:pt x="223175" y="361105"/>
                  <a:pt x="226218" y="369094"/>
                </a:cubicBezTo>
                <a:cubicBezTo>
                  <a:pt x="229525" y="377776"/>
                  <a:pt x="231588" y="386978"/>
                  <a:pt x="235743" y="395288"/>
                </a:cubicBezTo>
                <a:cubicBezTo>
                  <a:pt x="238797" y="401395"/>
                  <a:pt x="243681" y="406401"/>
                  <a:pt x="247650" y="411957"/>
                </a:cubicBezTo>
                <a:cubicBezTo>
                  <a:pt x="249237" y="416719"/>
                  <a:pt x="249921" y="421886"/>
                  <a:pt x="252412" y="426244"/>
                </a:cubicBezTo>
                <a:cubicBezTo>
                  <a:pt x="256350" y="433136"/>
                  <a:pt x="262086" y="438835"/>
                  <a:pt x="266700" y="445294"/>
                </a:cubicBezTo>
                <a:cubicBezTo>
                  <a:pt x="277214" y="460014"/>
                  <a:pt x="284582" y="477328"/>
                  <a:pt x="304800" y="483394"/>
                </a:cubicBezTo>
                <a:cubicBezTo>
                  <a:pt x="338525" y="493512"/>
                  <a:pt x="320350" y="489902"/>
                  <a:pt x="359568" y="492919"/>
                </a:cubicBezTo>
                <a:cubicBezTo>
                  <a:pt x="378618" y="490538"/>
                  <a:pt x="398300" y="491192"/>
                  <a:pt x="416718" y="485775"/>
                </a:cubicBezTo>
                <a:cubicBezTo>
                  <a:pt x="426013" y="483041"/>
                  <a:pt x="433680" y="475958"/>
                  <a:pt x="440531" y="469107"/>
                </a:cubicBezTo>
                <a:cubicBezTo>
                  <a:pt x="465771" y="443868"/>
                  <a:pt x="492728" y="373299"/>
                  <a:pt x="497681" y="354807"/>
                </a:cubicBezTo>
                <a:cubicBezTo>
                  <a:pt x="509587" y="310357"/>
                  <a:pt x="521247" y="265840"/>
                  <a:pt x="533400" y="221457"/>
                </a:cubicBezTo>
                <a:cubicBezTo>
                  <a:pt x="535895" y="212343"/>
                  <a:pt x="558623" y="129770"/>
                  <a:pt x="566737" y="111919"/>
                </a:cubicBezTo>
                <a:cubicBezTo>
                  <a:pt x="575754" y="92081"/>
                  <a:pt x="612170" y="40292"/>
                  <a:pt x="623887" y="28575"/>
                </a:cubicBezTo>
                <a:cubicBezTo>
                  <a:pt x="639264" y="13198"/>
                  <a:pt x="661470" y="7115"/>
                  <a:pt x="681037" y="0"/>
                </a:cubicBezTo>
                <a:cubicBezTo>
                  <a:pt x="689768" y="2381"/>
                  <a:pt x="699933" y="1792"/>
                  <a:pt x="707231" y="7144"/>
                </a:cubicBezTo>
                <a:cubicBezTo>
                  <a:pt x="715953" y="13540"/>
                  <a:pt x="725884" y="60426"/>
                  <a:pt x="726281" y="61913"/>
                </a:cubicBezTo>
                <a:cubicBezTo>
                  <a:pt x="727868" y="79375"/>
                  <a:pt x="730109" y="96791"/>
                  <a:pt x="731043" y="114300"/>
                </a:cubicBezTo>
                <a:cubicBezTo>
                  <a:pt x="733285" y="156339"/>
                  <a:pt x="732979" y="198503"/>
                  <a:pt x="735806" y="240507"/>
                </a:cubicBezTo>
                <a:cubicBezTo>
                  <a:pt x="738538" y="281090"/>
                  <a:pt x="742667" y="321589"/>
                  <a:pt x="747712" y="361950"/>
                </a:cubicBezTo>
                <a:cubicBezTo>
                  <a:pt x="749199" y="373844"/>
                  <a:pt x="755737" y="399431"/>
                  <a:pt x="762000" y="411957"/>
                </a:cubicBezTo>
                <a:cubicBezTo>
                  <a:pt x="768516" y="424990"/>
                  <a:pt x="774688" y="438400"/>
                  <a:pt x="783431" y="450057"/>
                </a:cubicBezTo>
                <a:cubicBezTo>
                  <a:pt x="785812" y="453232"/>
                  <a:pt x="787649" y="456900"/>
                  <a:pt x="790575" y="459582"/>
                </a:cubicBezTo>
                <a:cubicBezTo>
                  <a:pt x="797246" y="465697"/>
                  <a:pt x="806576" y="469010"/>
                  <a:pt x="812006" y="476250"/>
                </a:cubicBezTo>
                <a:cubicBezTo>
                  <a:pt x="819629" y="486414"/>
                  <a:pt x="818427" y="487306"/>
                  <a:pt x="831056" y="492919"/>
                </a:cubicBezTo>
                <a:cubicBezTo>
                  <a:pt x="834047" y="494248"/>
                  <a:pt x="837337" y="494867"/>
                  <a:pt x="840581" y="495300"/>
                </a:cubicBezTo>
                <a:cubicBezTo>
                  <a:pt x="864913" y="498545"/>
                  <a:pt x="870336" y="497682"/>
                  <a:pt x="895350" y="497682"/>
                </a:cubicBezTo>
              </a:path>
            </a:pathLst>
          </a:custGeom>
          <a:noFill/>
          <a:ln>
            <a:solidFill>
              <a:schemeClr val="accent3">
                <a:lumMod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Shape 26">
            <a:extLst>
              <a:ext uri="{FF2B5EF4-FFF2-40B4-BE49-F238E27FC236}">
                <a16:creationId xmlns:a16="http://schemas.microsoft.com/office/drawing/2014/main" id="{7AE8AEDE-9312-8934-389E-EC9AF94DE367}"/>
              </a:ext>
            </a:extLst>
          </p:cNvPr>
          <p:cNvSpPr/>
          <p:nvPr/>
        </p:nvSpPr>
        <p:spPr>
          <a:xfrm>
            <a:off x="5238750" y="1100138"/>
            <a:ext cx="1047750" cy="688181"/>
          </a:xfrm>
          <a:custGeom>
            <a:avLst/>
            <a:gdLst>
              <a:gd name="connsiteX0" fmla="*/ 0 w 1047750"/>
              <a:gd name="connsiteY0" fmla="*/ 688181 h 688181"/>
              <a:gd name="connsiteX1" fmla="*/ 38100 w 1047750"/>
              <a:gd name="connsiteY1" fmla="*/ 685800 h 688181"/>
              <a:gd name="connsiteX2" fmla="*/ 83344 w 1047750"/>
              <a:gd name="connsiteY2" fmla="*/ 678656 h 688181"/>
              <a:gd name="connsiteX3" fmla="*/ 114300 w 1047750"/>
              <a:gd name="connsiteY3" fmla="*/ 664368 h 688181"/>
              <a:gd name="connsiteX4" fmla="*/ 128588 w 1047750"/>
              <a:gd name="connsiteY4" fmla="*/ 654843 h 688181"/>
              <a:gd name="connsiteX5" fmla="*/ 176213 w 1047750"/>
              <a:gd name="connsiteY5" fmla="*/ 590550 h 688181"/>
              <a:gd name="connsiteX6" fmla="*/ 192881 w 1047750"/>
              <a:gd name="connsiteY6" fmla="*/ 559593 h 688181"/>
              <a:gd name="connsiteX7" fmla="*/ 202406 w 1047750"/>
              <a:gd name="connsiteY7" fmla="*/ 526256 h 688181"/>
              <a:gd name="connsiteX8" fmla="*/ 211931 w 1047750"/>
              <a:gd name="connsiteY8" fmla="*/ 464343 h 688181"/>
              <a:gd name="connsiteX9" fmla="*/ 230981 w 1047750"/>
              <a:gd name="connsiteY9" fmla="*/ 376237 h 688181"/>
              <a:gd name="connsiteX10" fmla="*/ 280988 w 1047750"/>
              <a:gd name="connsiteY10" fmla="*/ 309562 h 688181"/>
              <a:gd name="connsiteX11" fmla="*/ 292894 w 1047750"/>
              <a:gd name="connsiteY11" fmla="*/ 302418 h 688181"/>
              <a:gd name="connsiteX12" fmla="*/ 333375 w 1047750"/>
              <a:gd name="connsiteY12" fmla="*/ 309562 h 688181"/>
              <a:gd name="connsiteX13" fmla="*/ 340519 w 1047750"/>
              <a:gd name="connsiteY13" fmla="*/ 319087 h 688181"/>
              <a:gd name="connsiteX14" fmla="*/ 354806 w 1047750"/>
              <a:gd name="connsiteY14" fmla="*/ 364331 h 688181"/>
              <a:gd name="connsiteX15" fmla="*/ 381000 w 1047750"/>
              <a:gd name="connsiteY15" fmla="*/ 397668 h 688181"/>
              <a:gd name="connsiteX16" fmla="*/ 411956 w 1047750"/>
              <a:gd name="connsiteY16" fmla="*/ 411956 h 688181"/>
              <a:gd name="connsiteX17" fmla="*/ 433388 w 1047750"/>
              <a:gd name="connsiteY17" fmla="*/ 414337 h 688181"/>
              <a:gd name="connsiteX18" fmla="*/ 459581 w 1047750"/>
              <a:gd name="connsiteY18" fmla="*/ 404812 h 688181"/>
              <a:gd name="connsiteX19" fmla="*/ 478631 w 1047750"/>
              <a:gd name="connsiteY19" fmla="*/ 388143 h 688181"/>
              <a:gd name="connsiteX20" fmla="*/ 511969 w 1047750"/>
              <a:gd name="connsiteY20" fmla="*/ 328612 h 688181"/>
              <a:gd name="connsiteX21" fmla="*/ 521494 w 1047750"/>
              <a:gd name="connsiteY21" fmla="*/ 285750 h 688181"/>
              <a:gd name="connsiteX22" fmla="*/ 628650 w 1047750"/>
              <a:gd name="connsiteY22" fmla="*/ 78581 h 688181"/>
              <a:gd name="connsiteX23" fmla="*/ 642938 w 1047750"/>
              <a:gd name="connsiteY23" fmla="*/ 45243 h 688181"/>
              <a:gd name="connsiteX24" fmla="*/ 654844 w 1047750"/>
              <a:gd name="connsiteY24" fmla="*/ 28575 h 688181"/>
              <a:gd name="connsiteX25" fmla="*/ 683419 w 1047750"/>
              <a:gd name="connsiteY25" fmla="*/ 0 h 688181"/>
              <a:gd name="connsiteX26" fmla="*/ 838200 w 1047750"/>
              <a:gd name="connsiteY26" fmla="*/ 7143 h 688181"/>
              <a:gd name="connsiteX27" fmla="*/ 871538 w 1047750"/>
              <a:gd name="connsiteY27" fmla="*/ 26193 h 688181"/>
              <a:gd name="connsiteX28" fmla="*/ 935831 w 1047750"/>
              <a:gd name="connsiteY28" fmla="*/ 59531 h 688181"/>
              <a:gd name="connsiteX29" fmla="*/ 959644 w 1047750"/>
              <a:gd name="connsiteY29" fmla="*/ 73818 h 688181"/>
              <a:gd name="connsiteX30" fmla="*/ 997744 w 1047750"/>
              <a:gd name="connsiteY30" fmla="*/ 88106 h 688181"/>
              <a:gd name="connsiteX31" fmla="*/ 1012031 w 1047750"/>
              <a:gd name="connsiteY31" fmla="*/ 92868 h 688181"/>
              <a:gd name="connsiteX32" fmla="*/ 1026319 w 1047750"/>
              <a:gd name="connsiteY32" fmla="*/ 100012 h 688181"/>
              <a:gd name="connsiteX33" fmla="*/ 1042988 w 1047750"/>
              <a:gd name="connsiteY33" fmla="*/ 107156 h 688181"/>
              <a:gd name="connsiteX34" fmla="*/ 1038225 w 1047750"/>
              <a:gd name="connsiteY34" fmla="*/ 92868 h 688181"/>
              <a:gd name="connsiteX35" fmla="*/ 1033463 w 1047750"/>
              <a:gd name="connsiteY35" fmla="*/ 71437 h 688181"/>
              <a:gd name="connsiteX36" fmla="*/ 1023938 w 1047750"/>
              <a:gd name="connsiteY36" fmla="*/ 26193 h 688181"/>
              <a:gd name="connsiteX37" fmla="*/ 1016794 w 1047750"/>
              <a:gd name="connsiteY37" fmla="*/ 7143 h 688181"/>
              <a:gd name="connsiteX38" fmla="*/ 1009650 w 1047750"/>
              <a:gd name="connsiteY38" fmla="*/ 2381 h 688181"/>
              <a:gd name="connsiteX39" fmla="*/ 997744 w 1047750"/>
              <a:gd name="connsiteY39" fmla="*/ 23812 h 688181"/>
              <a:gd name="connsiteX40" fmla="*/ 985838 w 1047750"/>
              <a:gd name="connsiteY40" fmla="*/ 52387 h 688181"/>
              <a:gd name="connsiteX41" fmla="*/ 971550 w 1047750"/>
              <a:gd name="connsiteY41" fmla="*/ 80962 h 688181"/>
              <a:gd name="connsiteX42" fmla="*/ 959644 w 1047750"/>
              <a:gd name="connsiteY42" fmla="*/ 111918 h 688181"/>
              <a:gd name="connsiteX43" fmla="*/ 952500 w 1047750"/>
              <a:gd name="connsiteY43" fmla="*/ 133350 h 688181"/>
              <a:gd name="connsiteX44" fmla="*/ 942975 w 1047750"/>
              <a:gd name="connsiteY44" fmla="*/ 154781 h 688181"/>
              <a:gd name="connsiteX45" fmla="*/ 938213 w 1047750"/>
              <a:gd name="connsiteY45" fmla="*/ 171450 h 688181"/>
              <a:gd name="connsiteX46" fmla="*/ 1004888 w 1047750"/>
              <a:gd name="connsiteY46" fmla="*/ 147637 h 688181"/>
              <a:gd name="connsiteX47" fmla="*/ 1026319 w 1047750"/>
              <a:gd name="connsiteY47" fmla="*/ 138112 h 688181"/>
              <a:gd name="connsiteX48" fmla="*/ 1035844 w 1047750"/>
              <a:gd name="connsiteY48" fmla="*/ 133350 h 688181"/>
              <a:gd name="connsiteX49" fmla="*/ 1040606 w 1047750"/>
              <a:gd name="connsiteY49" fmla="*/ 126206 h 688181"/>
              <a:gd name="connsiteX50" fmla="*/ 1047750 w 1047750"/>
              <a:gd name="connsiteY50" fmla="*/ 123825 h 68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047750" h="688181">
                <a:moveTo>
                  <a:pt x="0" y="688181"/>
                </a:moveTo>
                <a:cubicBezTo>
                  <a:pt x="12700" y="687387"/>
                  <a:pt x="25419" y="686857"/>
                  <a:pt x="38100" y="685800"/>
                </a:cubicBezTo>
                <a:cubicBezTo>
                  <a:pt x="54158" y="684462"/>
                  <a:pt x="67214" y="681588"/>
                  <a:pt x="83344" y="678656"/>
                </a:cubicBezTo>
                <a:cubicBezTo>
                  <a:pt x="103118" y="671241"/>
                  <a:pt x="99042" y="674077"/>
                  <a:pt x="114300" y="664368"/>
                </a:cubicBezTo>
                <a:cubicBezTo>
                  <a:pt x="119129" y="661295"/>
                  <a:pt x="124420" y="658766"/>
                  <a:pt x="128588" y="654843"/>
                </a:cubicBezTo>
                <a:cubicBezTo>
                  <a:pt x="154881" y="630097"/>
                  <a:pt x="158107" y="622235"/>
                  <a:pt x="176213" y="590550"/>
                </a:cubicBezTo>
                <a:cubicBezTo>
                  <a:pt x="182028" y="580374"/>
                  <a:pt x="188459" y="570447"/>
                  <a:pt x="192881" y="559593"/>
                </a:cubicBezTo>
                <a:cubicBezTo>
                  <a:pt x="197241" y="548890"/>
                  <a:pt x="199231" y="537368"/>
                  <a:pt x="202406" y="526256"/>
                </a:cubicBezTo>
                <a:cubicBezTo>
                  <a:pt x="206585" y="471945"/>
                  <a:pt x="201454" y="518478"/>
                  <a:pt x="211931" y="464343"/>
                </a:cubicBezTo>
                <a:cubicBezTo>
                  <a:pt x="217611" y="434998"/>
                  <a:pt x="219726" y="404374"/>
                  <a:pt x="230981" y="376237"/>
                </a:cubicBezTo>
                <a:cubicBezTo>
                  <a:pt x="241351" y="350311"/>
                  <a:pt x="258310" y="326055"/>
                  <a:pt x="280988" y="309562"/>
                </a:cubicBezTo>
                <a:cubicBezTo>
                  <a:pt x="284731" y="306840"/>
                  <a:pt x="288925" y="304799"/>
                  <a:pt x="292894" y="302418"/>
                </a:cubicBezTo>
                <a:cubicBezTo>
                  <a:pt x="306388" y="304799"/>
                  <a:pt x="320442" y="305035"/>
                  <a:pt x="333375" y="309562"/>
                </a:cubicBezTo>
                <a:cubicBezTo>
                  <a:pt x="337121" y="310873"/>
                  <a:pt x="339163" y="315357"/>
                  <a:pt x="340519" y="319087"/>
                </a:cubicBezTo>
                <a:cubicBezTo>
                  <a:pt x="350783" y="347312"/>
                  <a:pt x="328932" y="328109"/>
                  <a:pt x="354806" y="364331"/>
                </a:cubicBezTo>
                <a:cubicBezTo>
                  <a:pt x="361795" y="374115"/>
                  <a:pt x="372098" y="389575"/>
                  <a:pt x="381000" y="397668"/>
                </a:cubicBezTo>
                <a:cubicBezTo>
                  <a:pt x="387284" y="403380"/>
                  <a:pt x="405332" y="410397"/>
                  <a:pt x="411956" y="411956"/>
                </a:cubicBezTo>
                <a:cubicBezTo>
                  <a:pt x="418953" y="413602"/>
                  <a:pt x="426244" y="413543"/>
                  <a:pt x="433388" y="414337"/>
                </a:cubicBezTo>
                <a:cubicBezTo>
                  <a:pt x="442119" y="411162"/>
                  <a:pt x="451541" y="409467"/>
                  <a:pt x="459581" y="404812"/>
                </a:cubicBezTo>
                <a:cubicBezTo>
                  <a:pt x="466883" y="400584"/>
                  <a:pt x="473025" y="394449"/>
                  <a:pt x="478631" y="388143"/>
                </a:cubicBezTo>
                <a:cubicBezTo>
                  <a:pt x="494726" y="370037"/>
                  <a:pt x="504702" y="351867"/>
                  <a:pt x="511969" y="328612"/>
                </a:cubicBezTo>
                <a:cubicBezTo>
                  <a:pt x="516335" y="314642"/>
                  <a:pt x="515305" y="299013"/>
                  <a:pt x="521494" y="285750"/>
                </a:cubicBezTo>
                <a:cubicBezTo>
                  <a:pt x="554372" y="215297"/>
                  <a:pt x="598023" y="150042"/>
                  <a:pt x="628650" y="78581"/>
                </a:cubicBezTo>
                <a:cubicBezTo>
                  <a:pt x="633413" y="67468"/>
                  <a:pt x="637328" y="55953"/>
                  <a:pt x="642938" y="45243"/>
                </a:cubicBezTo>
                <a:cubicBezTo>
                  <a:pt x="646106" y="39195"/>
                  <a:pt x="650626" y="33944"/>
                  <a:pt x="654844" y="28575"/>
                </a:cubicBezTo>
                <a:cubicBezTo>
                  <a:pt x="668745" y="10882"/>
                  <a:pt x="667254" y="13470"/>
                  <a:pt x="683419" y="0"/>
                </a:cubicBezTo>
                <a:cubicBezTo>
                  <a:pt x="735013" y="2381"/>
                  <a:pt x="787045" y="20"/>
                  <a:pt x="838200" y="7143"/>
                </a:cubicBezTo>
                <a:cubicBezTo>
                  <a:pt x="850877" y="8908"/>
                  <a:pt x="860260" y="20141"/>
                  <a:pt x="871538" y="26193"/>
                </a:cubicBezTo>
                <a:cubicBezTo>
                  <a:pt x="892810" y="37607"/>
                  <a:pt x="914594" y="48052"/>
                  <a:pt x="935831" y="59531"/>
                </a:cubicBezTo>
                <a:cubicBezTo>
                  <a:pt x="943974" y="63933"/>
                  <a:pt x="950862" y="70891"/>
                  <a:pt x="959644" y="73818"/>
                </a:cubicBezTo>
                <a:cubicBezTo>
                  <a:pt x="1012015" y="91276"/>
                  <a:pt x="953919" y="71251"/>
                  <a:pt x="997744" y="88106"/>
                </a:cubicBezTo>
                <a:cubicBezTo>
                  <a:pt x="1002429" y="89908"/>
                  <a:pt x="1007397" y="90937"/>
                  <a:pt x="1012031" y="92868"/>
                </a:cubicBezTo>
                <a:cubicBezTo>
                  <a:pt x="1016946" y="94916"/>
                  <a:pt x="1021484" y="97781"/>
                  <a:pt x="1026319" y="100012"/>
                </a:cubicBezTo>
                <a:cubicBezTo>
                  <a:pt x="1031808" y="102545"/>
                  <a:pt x="1037432" y="104775"/>
                  <a:pt x="1042988" y="107156"/>
                </a:cubicBezTo>
                <a:cubicBezTo>
                  <a:pt x="1041400" y="102393"/>
                  <a:pt x="1039519" y="97719"/>
                  <a:pt x="1038225" y="92868"/>
                </a:cubicBezTo>
                <a:cubicBezTo>
                  <a:pt x="1036339" y="85797"/>
                  <a:pt x="1034996" y="78592"/>
                  <a:pt x="1033463" y="71437"/>
                </a:cubicBezTo>
                <a:cubicBezTo>
                  <a:pt x="1030234" y="56367"/>
                  <a:pt x="1026962" y="41305"/>
                  <a:pt x="1023938" y="26193"/>
                </a:cubicBezTo>
                <a:cubicBezTo>
                  <a:pt x="1022234" y="17677"/>
                  <a:pt x="1022924" y="13273"/>
                  <a:pt x="1016794" y="7143"/>
                </a:cubicBezTo>
                <a:cubicBezTo>
                  <a:pt x="1014770" y="5119"/>
                  <a:pt x="1012031" y="3968"/>
                  <a:pt x="1009650" y="2381"/>
                </a:cubicBezTo>
                <a:cubicBezTo>
                  <a:pt x="1005681" y="9525"/>
                  <a:pt x="1001257" y="16434"/>
                  <a:pt x="997744" y="23812"/>
                </a:cubicBezTo>
                <a:cubicBezTo>
                  <a:pt x="993308" y="33128"/>
                  <a:pt x="990137" y="43007"/>
                  <a:pt x="985838" y="52387"/>
                </a:cubicBezTo>
                <a:cubicBezTo>
                  <a:pt x="981401" y="62068"/>
                  <a:pt x="976313" y="71437"/>
                  <a:pt x="971550" y="80962"/>
                </a:cubicBezTo>
                <a:cubicBezTo>
                  <a:pt x="959721" y="128285"/>
                  <a:pt x="974360" y="77582"/>
                  <a:pt x="959644" y="111918"/>
                </a:cubicBezTo>
                <a:cubicBezTo>
                  <a:pt x="956678" y="118840"/>
                  <a:pt x="955558" y="126469"/>
                  <a:pt x="952500" y="133350"/>
                </a:cubicBezTo>
                <a:cubicBezTo>
                  <a:pt x="949325" y="140494"/>
                  <a:pt x="945720" y="147461"/>
                  <a:pt x="942975" y="154781"/>
                </a:cubicBezTo>
                <a:cubicBezTo>
                  <a:pt x="940946" y="160192"/>
                  <a:pt x="932434" y="171450"/>
                  <a:pt x="938213" y="171450"/>
                </a:cubicBezTo>
                <a:cubicBezTo>
                  <a:pt x="984683" y="171450"/>
                  <a:pt x="979704" y="160229"/>
                  <a:pt x="1004888" y="147637"/>
                </a:cubicBezTo>
                <a:cubicBezTo>
                  <a:pt x="1011880" y="144141"/>
                  <a:pt x="1019221" y="141388"/>
                  <a:pt x="1026319" y="138112"/>
                </a:cubicBezTo>
                <a:cubicBezTo>
                  <a:pt x="1029542" y="136625"/>
                  <a:pt x="1032669" y="134937"/>
                  <a:pt x="1035844" y="133350"/>
                </a:cubicBezTo>
                <a:cubicBezTo>
                  <a:pt x="1037431" y="130969"/>
                  <a:pt x="1038371" y="127994"/>
                  <a:pt x="1040606" y="126206"/>
                </a:cubicBezTo>
                <a:cubicBezTo>
                  <a:pt x="1042566" y="124638"/>
                  <a:pt x="1047750" y="123825"/>
                  <a:pt x="1047750" y="123825"/>
                </a:cubicBezTo>
              </a:path>
            </a:pathLst>
          </a:custGeom>
          <a:noFill/>
          <a:ln>
            <a:solidFill>
              <a:schemeClr val="accent3">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Connector: Curved 28">
            <a:extLst>
              <a:ext uri="{FF2B5EF4-FFF2-40B4-BE49-F238E27FC236}">
                <a16:creationId xmlns:a16="http://schemas.microsoft.com/office/drawing/2014/main" id="{6DD406C1-D6DF-854D-0EF0-D5309560988D}"/>
              </a:ext>
            </a:extLst>
          </p:cNvPr>
          <p:cNvCxnSpPr>
            <a:cxnSpLocks/>
            <a:stCxn id="6" idx="7"/>
            <a:endCxn id="9" idx="3"/>
          </p:cNvCxnSpPr>
          <p:nvPr/>
        </p:nvCxnSpPr>
        <p:spPr>
          <a:xfrm rot="16200000" flipH="1">
            <a:off x="1257730" y="1762946"/>
            <a:ext cx="3058733" cy="2546161"/>
          </a:xfrm>
          <a:prstGeom prst="curvedConnector5">
            <a:avLst>
              <a:gd name="adj1" fmla="val -7474"/>
              <a:gd name="adj2" fmla="val 57063"/>
              <a:gd name="adj3" fmla="val 107474"/>
            </a:avLst>
          </a:prstGeom>
          <a:ln w="19050">
            <a:solidFill>
              <a:schemeClr val="bg1">
                <a:lumMod val="10000"/>
              </a:schemeClr>
            </a:solidFill>
            <a:prstDash val="lgDashDotDot"/>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1" name="Connector: Curved 40">
            <a:extLst>
              <a:ext uri="{FF2B5EF4-FFF2-40B4-BE49-F238E27FC236}">
                <a16:creationId xmlns:a16="http://schemas.microsoft.com/office/drawing/2014/main" id="{C1E06ADA-E599-B813-1A9C-0261A567F8A2}"/>
              </a:ext>
            </a:extLst>
          </p:cNvPr>
          <p:cNvCxnSpPr>
            <a:stCxn id="6" idx="3"/>
            <a:endCxn id="6" idx="2"/>
          </p:cNvCxnSpPr>
          <p:nvPr/>
        </p:nvCxnSpPr>
        <p:spPr>
          <a:xfrm rot="5400000" flipH="1">
            <a:off x="308742" y="2068699"/>
            <a:ext cx="436440" cy="185243"/>
          </a:xfrm>
          <a:prstGeom prst="curvedConnector4">
            <a:avLst>
              <a:gd name="adj1" fmla="val -46432"/>
              <a:gd name="adj2" fmla="val 223405"/>
            </a:avLst>
          </a:prstGeom>
          <a:ln w="19050">
            <a:solidFill>
              <a:schemeClr val="bg1">
                <a:lumMod val="10000"/>
              </a:schemeClr>
            </a:solidFill>
            <a:headEnd type="triangle"/>
            <a:tailEnd type="triangle"/>
          </a:ln>
          <a:effectLst>
            <a:reflection blurRad="6350" stA="50000" endA="300" endPos="55000" dir="5400000" sy="-100000" algn="bl" rotWithShape="0"/>
          </a:effectLst>
        </p:spPr>
        <p:style>
          <a:lnRef idx="1">
            <a:schemeClr val="accent1"/>
          </a:lnRef>
          <a:fillRef idx="0">
            <a:schemeClr val="accent1"/>
          </a:fillRef>
          <a:effectRef idx="0">
            <a:schemeClr val="accent1"/>
          </a:effectRef>
          <a:fontRef idx="minor">
            <a:schemeClr val="tx1"/>
          </a:fontRef>
        </p:style>
      </p:cxnSp>
      <p:sp>
        <p:nvSpPr>
          <p:cNvPr id="43" name="Freeform: Shape 42">
            <a:extLst>
              <a:ext uri="{FF2B5EF4-FFF2-40B4-BE49-F238E27FC236}">
                <a16:creationId xmlns:a16="http://schemas.microsoft.com/office/drawing/2014/main" id="{06BBA6FB-3E5E-9409-0DC0-326D60078143}"/>
              </a:ext>
            </a:extLst>
          </p:cNvPr>
          <p:cNvSpPr/>
          <p:nvPr/>
        </p:nvSpPr>
        <p:spPr>
          <a:xfrm>
            <a:off x="7617324" y="3267152"/>
            <a:ext cx="478115" cy="1106065"/>
          </a:xfrm>
          <a:custGeom>
            <a:avLst/>
            <a:gdLst>
              <a:gd name="connsiteX0" fmla="*/ 7977 w 478115"/>
              <a:gd name="connsiteY0" fmla="*/ 446107 h 1106065"/>
              <a:gd name="connsiteX1" fmla="*/ 26 w 478115"/>
              <a:gd name="connsiteY1" fmla="*/ 406351 h 1106065"/>
              <a:gd name="connsiteX2" fmla="*/ 63636 w 478115"/>
              <a:gd name="connsiteY2" fmla="*/ 80347 h 1106065"/>
              <a:gd name="connsiteX3" fmla="*/ 127246 w 478115"/>
              <a:gd name="connsiteY3" fmla="*/ 8785 h 1106065"/>
              <a:gd name="connsiteX4" fmla="*/ 238565 w 478115"/>
              <a:gd name="connsiteY4" fmla="*/ 834 h 1106065"/>
              <a:gd name="connsiteX5" fmla="*/ 365786 w 478115"/>
              <a:gd name="connsiteY5" fmla="*/ 24688 h 1106065"/>
              <a:gd name="connsiteX6" fmla="*/ 461201 w 478115"/>
              <a:gd name="connsiteY6" fmla="*/ 120104 h 1106065"/>
              <a:gd name="connsiteX7" fmla="*/ 453250 w 478115"/>
              <a:gd name="connsiteY7" fmla="*/ 382497 h 1106065"/>
              <a:gd name="connsiteX8" fmla="*/ 365786 w 478115"/>
              <a:gd name="connsiteY8" fmla="*/ 462010 h 1106065"/>
              <a:gd name="connsiteX9" fmla="*/ 310126 w 478115"/>
              <a:gd name="connsiteY9" fmla="*/ 549474 h 1106065"/>
              <a:gd name="connsiteX10" fmla="*/ 270370 w 478115"/>
              <a:gd name="connsiteY10" fmla="*/ 644890 h 1106065"/>
              <a:gd name="connsiteX11" fmla="*/ 262419 w 478115"/>
              <a:gd name="connsiteY11" fmla="*/ 692598 h 1106065"/>
              <a:gd name="connsiteX12" fmla="*/ 246516 w 478115"/>
              <a:gd name="connsiteY12" fmla="*/ 740305 h 1106065"/>
              <a:gd name="connsiteX13" fmla="*/ 222662 w 478115"/>
              <a:gd name="connsiteY13" fmla="*/ 915234 h 1106065"/>
              <a:gd name="connsiteX14" fmla="*/ 214711 w 478115"/>
              <a:gd name="connsiteY14" fmla="*/ 994747 h 1106065"/>
              <a:gd name="connsiteX15" fmla="*/ 214711 w 478115"/>
              <a:gd name="connsiteY15" fmla="*/ 1090163 h 1106065"/>
              <a:gd name="connsiteX16" fmla="*/ 238565 w 478115"/>
              <a:gd name="connsiteY16" fmla="*/ 1106065 h 1106065"/>
              <a:gd name="connsiteX17" fmla="*/ 246516 w 478115"/>
              <a:gd name="connsiteY17" fmla="*/ 1074260 h 1106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78115" h="1106065">
                <a:moveTo>
                  <a:pt x="7977" y="446107"/>
                </a:moveTo>
                <a:cubicBezTo>
                  <a:pt x="5327" y="432855"/>
                  <a:pt x="-440" y="419857"/>
                  <a:pt x="26" y="406351"/>
                </a:cubicBezTo>
                <a:cubicBezTo>
                  <a:pt x="4138" y="287085"/>
                  <a:pt x="6479" y="186496"/>
                  <a:pt x="63636" y="80347"/>
                </a:cubicBezTo>
                <a:cubicBezTo>
                  <a:pt x="78767" y="52246"/>
                  <a:pt x="98191" y="21992"/>
                  <a:pt x="127246" y="8785"/>
                </a:cubicBezTo>
                <a:cubicBezTo>
                  <a:pt x="161112" y="-6609"/>
                  <a:pt x="201459" y="3484"/>
                  <a:pt x="238565" y="834"/>
                </a:cubicBezTo>
                <a:cubicBezTo>
                  <a:pt x="280972" y="8785"/>
                  <a:pt x="325959" y="8093"/>
                  <a:pt x="365786" y="24688"/>
                </a:cubicBezTo>
                <a:cubicBezTo>
                  <a:pt x="400159" y="39010"/>
                  <a:pt x="437101" y="89978"/>
                  <a:pt x="461201" y="120104"/>
                </a:cubicBezTo>
                <a:cubicBezTo>
                  <a:pt x="477035" y="230942"/>
                  <a:pt x="492850" y="263698"/>
                  <a:pt x="453250" y="382497"/>
                </a:cubicBezTo>
                <a:cubicBezTo>
                  <a:pt x="448566" y="396550"/>
                  <a:pt x="372984" y="454812"/>
                  <a:pt x="365786" y="462010"/>
                </a:cubicBezTo>
                <a:cubicBezTo>
                  <a:pt x="346349" y="481447"/>
                  <a:pt x="320711" y="529816"/>
                  <a:pt x="310126" y="549474"/>
                </a:cubicBezTo>
                <a:cubicBezTo>
                  <a:pt x="282698" y="600412"/>
                  <a:pt x="288199" y="591405"/>
                  <a:pt x="270370" y="644890"/>
                </a:cubicBezTo>
                <a:cubicBezTo>
                  <a:pt x="267720" y="660793"/>
                  <a:pt x="266329" y="676957"/>
                  <a:pt x="262419" y="692598"/>
                </a:cubicBezTo>
                <a:cubicBezTo>
                  <a:pt x="258353" y="708860"/>
                  <a:pt x="248887" y="723711"/>
                  <a:pt x="246516" y="740305"/>
                </a:cubicBezTo>
                <a:cubicBezTo>
                  <a:pt x="216173" y="952707"/>
                  <a:pt x="259734" y="785486"/>
                  <a:pt x="222662" y="915234"/>
                </a:cubicBezTo>
                <a:cubicBezTo>
                  <a:pt x="220012" y="941738"/>
                  <a:pt x="218231" y="968344"/>
                  <a:pt x="214711" y="994747"/>
                </a:cubicBezTo>
                <a:cubicBezTo>
                  <a:pt x="209530" y="1033604"/>
                  <a:pt x="195908" y="1047857"/>
                  <a:pt x="214711" y="1090163"/>
                </a:cubicBezTo>
                <a:cubicBezTo>
                  <a:pt x="218592" y="1098896"/>
                  <a:pt x="230614" y="1100764"/>
                  <a:pt x="238565" y="1106065"/>
                </a:cubicBezTo>
                <a:lnTo>
                  <a:pt x="246516" y="1074260"/>
                </a:ln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Freeform: Shape 44">
            <a:extLst>
              <a:ext uri="{FF2B5EF4-FFF2-40B4-BE49-F238E27FC236}">
                <a16:creationId xmlns:a16="http://schemas.microsoft.com/office/drawing/2014/main" id="{DF07BAC4-9286-53FB-932A-CE2C2ABE592F}"/>
              </a:ext>
            </a:extLst>
          </p:cNvPr>
          <p:cNvSpPr/>
          <p:nvPr/>
        </p:nvSpPr>
        <p:spPr>
          <a:xfrm>
            <a:off x="7792151" y="4476124"/>
            <a:ext cx="159153" cy="170131"/>
          </a:xfrm>
          <a:custGeom>
            <a:avLst/>
            <a:gdLst>
              <a:gd name="connsiteX0" fmla="*/ 71689 w 159153"/>
              <a:gd name="connsiteY0" fmla="*/ 460 h 170131"/>
              <a:gd name="connsiteX1" fmla="*/ 31932 w 159153"/>
              <a:gd name="connsiteY1" fmla="*/ 16363 h 170131"/>
              <a:gd name="connsiteX2" fmla="*/ 127 w 159153"/>
              <a:gd name="connsiteY2" fmla="*/ 87925 h 170131"/>
              <a:gd name="connsiteX3" fmla="*/ 16030 w 159153"/>
              <a:gd name="connsiteY3" fmla="*/ 167438 h 170131"/>
              <a:gd name="connsiteX4" fmla="*/ 143251 w 159153"/>
              <a:gd name="connsiteY4" fmla="*/ 64071 h 170131"/>
              <a:gd name="connsiteX5" fmla="*/ 159153 w 159153"/>
              <a:gd name="connsiteY5" fmla="*/ 32266 h 170131"/>
              <a:gd name="connsiteX6" fmla="*/ 71689 w 159153"/>
              <a:gd name="connsiteY6" fmla="*/ 460 h 170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9153" h="170131">
                <a:moveTo>
                  <a:pt x="71689" y="460"/>
                </a:moveTo>
                <a:cubicBezTo>
                  <a:pt x="50485" y="-2191"/>
                  <a:pt x="42769" y="7074"/>
                  <a:pt x="31932" y="16363"/>
                </a:cubicBezTo>
                <a:cubicBezTo>
                  <a:pt x="25151" y="22176"/>
                  <a:pt x="1763" y="83836"/>
                  <a:pt x="127" y="87925"/>
                </a:cubicBezTo>
                <a:cubicBezTo>
                  <a:pt x="5428" y="114429"/>
                  <a:pt x="-10814" y="164280"/>
                  <a:pt x="16030" y="167438"/>
                </a:cubicBezTo>
                <a:cubicBezTo>
                  <a:pt x="155730" y="183873"/>
                  <a:pt x="123910" y="122093"/>
                  <a:pt x="143251" y="64071"/>
                </a:cubicBezTo>
                <a:cubicBezTo>
                  <a:pt x="146999" y="52826"/>
                  <a:pt x="153852" y="42868"/>
                  <a:pt x="159153" y="32266"/>
                </a:cubicBezTo>
                <a:cubicBezTo>
                  <a:pt x="115452" y="3131"/>
                  <a:pt x="92893" y="3111"/>
                  <a:pt x="71689" y="460"/>
                </a:cubicBezTo>
                <a:close/>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Isosceles Triangle 46">
            <a:extLst>
              <a:ext uri="{FF2B5EF4-FFF2-40B4-BE49-F238E27FC236}">
                <a16:creationId xmlns:a16="http://schemas.microsoft.com/office/drawing/2014/main" id="{93BC791B-37F1-E419-CD62-5104B750896C}"/>
              </a:ext>
            </a:extLst>
          </p:cNvPr>
          <p:cNvSpPr/>
          <p:nvPr/>
        </p:nvSpPr>
        <p:spPr>
          <a:xfrm>
            <a:off x="151074" y="3689405"/>
            <a:ext cx="2476809" cy="1258894"/>
          </a:xfrm>
          <a:custGeom>
            <a:avLst/>
            <a:gdLst>
              <a:gd name="connsiteX0" fmla="*/ 0 w 2476809"/>
              <a:gd name="connsiteY0" fmla="*/ 1258894 h 1258894"/>
              <a:gd name="connsiteX1" fmla="*/ 110724 w 2476809"/>
              <a:gd name="connsiteY1" fmla="*/ 851852 h 1258894"/>
              <a:gd name="connsiteX2" fmla="*/ 231720 w 2476809"/>
              <a:gd name="connsiteY2" fmla="*/ 407042 h 1258894"/>
              <a:gd name="connsiteX3" fmla="*/ 342444 w 2476809"/>
              <a:gd name="connsiteY3" fmla="*/ 0 h 1258894"/>
              <a:gd name="connsiteX4" fmla="*/ 769317 w 2476809"/>
              <a:gd name="connsiteY4" fmla="*/ 251779 h 1258894"/>
              <a:gd name="connsiteX5" fmla="*/ 1174846 w 2476809"/>
              <a:gd name="connsiteY5" fmla="*/ 490969 h 1258894"/>
              <a:gd name="connsiteX6" fmla="*/ 1601719 w 2476809"/>
              <a:gd name="connsiteY6" fmla="*/ 742747 h 1258894"/>
              <a:gd name="connsiteX7" fmla="*/ 1964561 w 2476809"/>
              <a:gd name="connsiteY7" fmla="*/ 956759 h 1258894"/>
              <a:gd name="connsiteX8" fmla="*/ 2476809 w 2476809"/>
              <a:gd name="connsiteY8" fmla="*/ 1258894 h 1258894"/>
              <a:gd name="connsiteX9" fmla="*/ 2055751 w 2476809"/>
              <a:gd name="connsiteY9" fmla="*/ 1258894 h 1258894"/>
              <a:gd name="connsiteX10" fmla="*/ 1560390 w 2476809"/>
              <a:gd name="connsiteY10" fmla="*/ 1258894 h 1258894"/>
              <a:gd name="connsiteX11" fmla="*/ 1139332 w 2476809"/>
              <a:gd name="connsiteY11" fmla="*/ 1258894 h 1258894"/>
              <a:gd name="connsiteX12" fmla="*/ 693507 w 2476809"/>
              <a:gd name="connsiteY12" fmla="*/ 1258894 h 1258894"/>
              <a:gd name="connsiteX13" fmla="*/ 0 w 2476809"/>
              <a:gd name="connsiteY13" fmla="*/ 1258894 h 1258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476809" h="1258894" fill="none" extrusionOk="0">
                <a:moveTo>
                  <a:pt x="0" y="1258894"/>
                </a:moveTo>
                <a:cubicBezTo>
                  <a:pt x="909" y="1109922"/>
                  <a:pt x="78795" y="1031977"/>
                  <a:pt x="110724" y="851852"/>
                </a:cubicBezTo>
                <a:cubicBezTo>
                  <a:pt x="142652" y="671727"/>
                  <a:pt x="205349" y="612200"/>
                  <a:pt x="231720" y="407042"/>
                </a:cubicBezTo>
                <a:cubicBezTo>
                  <a:pt x="258092" y="201884"/>
                  <a:pt x="326587" y="96673"/>
                  <a:pt x="342444" y="0"/>
                </a:cubicBezTo>
                <a:cubicBezTo>
                  <a:pt x="512537" y="41564"/>
                  <a:pt x="602577" y="216471"/>
                  <a:pt x="769317" y="251779"/>
                </a:cubicBezTo>
                <a:cubicBezTo>
                  <a:pt x="936057" y="287087"/>
                  <a:pt x="1017531" y="410604"/>
                  <a:pt x="1174846" y="490969"/>
                </a:cubicBezTo>
                <a:cubicBezTo>
                  <a:pt x="1332161" y="571334"/>
                  <a:pt x="1386402" y="676408"/>
                  <a:pt x="1601719" y="742747"/>
                </a:cubicBezTo>
                <a:cubicBezTo>
                  <a:pt x="1817036" y="809086"/>
                  <a:pt x="1842816" y="898461"/>
                  <a:pt x="1964561" y="956759"/>
                </a:cubicBezTo>
                <a:cubicBezTo>
                  <a:pt x="2086306" y="1015057"/>
                  <a:pt x="2226501" y="1191678"/>
                  <a:pt x="2476809" y="1258894"/>
                </a:cubicBezTo>
                <a:cubicBezTo>
                  <a:pt x="2387985" y="1271866"/>
                  <a:pt x="2186170" y="1224613"/>
                  <a:pt x="2055751" y="1258894"/>
                </a:cubicBezTo>
                <a:cubicBezTo>
                  <a:pt x="1925332" y="1293175"/>
                  <a:pt x="1803390" y="1212916"/>
                  <a:pt x="1560390" y="1258894"/>
                </a:cubicBezTo>
                <a:cubicBezTo>
                  <a:pt x="1317390" y="1304872"/>
                  <a:pt x="1245473" y="1226520"/>
                  <a:pt x="1139332" y="1258894"/>
                </a:cubicBezTo>
                <a:cubicBezTo>
                  <a:pt x="1033191" y="1291268"/>
                  <a:pt x="914407" y="1247738"/>
                  <a:pt x="693507" y="1258894"/>
                </a:cubicBezTo>
                <a:cubicBezTo>
                  <a:pt x="472607" y="1270050"/>
                  <a:pt x="154555" y="1252617"/>
                  <a:pt x="0" y="1258894"/>
                </a:cubicBezTo>
                <a:close/>
              </a:path>
              <a:path w="2476809" h="1258894" stroke="0" extrusionOk="0">
                <a:moveTo>
                  <a:pt x="0" y="1258894"/>
                </a:moveTo>
                <a:cubicBezTo>
                  <a:pt x="24678" y="1164199"/>
                  <a:pt x="107763" y="952545"/>
                  <a:pt x="107299" y="864441"/>
                </a:cubicBezTo>
                <a:cubicBezTo>
                  <a:pt x="106835" y="776337"/>
                  <a:pt x="203290" y="571558"/>
                  <a:pt x="224872" y="432220"/>
                </a:cubicBezTo>
                <a:cubicBezTo>
                  <a:pt x="246454" y="292882"/>
                  <a:pt x="348773" y="121476"/>
                  <a:pt x="342444" y="0"/>
                </a:cubicBezTo>
                <a:cubicBezTo>
                  <a:pt x="446488" y="52311"/>
                  <a:pt x="603842" y="166262"/>
                  <a:pt x="726630" y="226601"/>
                </a:cubicBezTo>
                <a:cubicBezTo>
                  <a:pt x="849418" y="286940"/>
                  <a:pt x="998050" y="404438"/>
                  <a:pt x="1196190" y="503558"/>
                </a:cubicBezTo>
                <a:cubicBezTo>
                  <a:pt x="1394330" y="602678"/>
                  <a:pt x="1423580" y="653774"/>
                  <a:pt x="1623063" y="755336"/>
                </a:cubicBezTo>
                <a:cubicBezTo>
                  <a:pt x="1822545" y="856898"/>
                  <a:pt x="1932031" y="1005291"/>
                  <a:pt x="2071280" y="1019704"/>
                </a:cubicBezTo>
                <a:cubicBezTo>
                  <a:pt x="2210529" y="1034117"/>
                  <a:pt x="2383469" y="1212389"/>
                  <a:pt x="2476809" y="1258894"/>
                </a:cubicBezTo>
                <a:cubicBezTo>
                  <a:pt x="2321518" y="1279831"/>
                  <a:pt x="2121541" y="1214092"/>
                  <a:pt x="2006215" y="1258894"/>
                </a:cubicBezTo>
                <a:cubicBezTo>
                  <a:pt x="1890889" y="1303696"/>
                  <a:pt x="1719684" y="1248024"/>
                  <a:pt x="1585158" y="1258894"/>
                </a:cubicBezTo>
                <a:cubicBezTo>
                  <a:pt x="1450632" y="1269764"/>
                  <a:pt x="1363216" y="1241273"/>
                  <a:pt x="1164100" y="1258894"/>
                </a:cubicBezTo>
                <a:cubicBezTo>
                  <a:pt x="964984" y="1276515"/>
                  <a:pt x="828403" y="1240752"/>
                  <a:pt x="743043" y="1258894"/>
                </a:cubicBezTo>
                <a:cubicBezTo>
                  <a:pt x="657683" y="1277036"/>
                  <a:pt x="257088" y="1204451"/>
                  <a:pt x="0" y="1258894"/>
                </a:cubicBezTo>
                <a:close/>
              </a:path>
            </a:pathLst>
          </a:custGeom>
          <a:ln>
            <a:extLst>
              <a:ext uri="{C807C97D-BFC1-408E-A445-0C87EB9F89A2}">
                <ask:lineSketchStyleProps xmlns:ask="http://schemas.microsoft.com/office/drawing/2018/sketchyshapes" sd="3185637050">
                  <a:prstGeom prst="triangle">
                    <a:avLst>
                      <a:gd name="adj" fmla="val 13826"/>
                    </a:avLst>
                  </a:prstGeom>
                  <ask:type>
                    <ask:lineSketchScribble/>
                  </ask:type>
                </ask:lineSketchStyleProps>
              </a:ext>
            </a:extLst>
          </a:ln>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n-US" b="1" dirty="0">
                <a:solidFill>
                  <a:schemeClr val="accent2"/>
                </a:solidFill>
                <a:latin typeface="Inter" panose="02000503000000020004" pitchFamily="2" charset="0"/>
                <a:ea typeface="Inter" panose="02000503000000020004" pitchFamily="2" charset="0"/>
              </a:rPr>
              <a:t>Previous experience</a:t>
            </a:r>
          </a:p>
        </p:txBody>
      </p:sp>
      <p:sp>
        <p:nvSpPr>
          <p:cNvPr id="49" name="Rectangle: Rounded Corners 48">
            <a:extLst>
              <a:ext uri="{FF2B5EF4-FFF2-40B4-BE49-F238E27FC236}">
                <a16:creationId xmlns:a16="http://schemas.microsoft.com/office/drawing/2014/main" id="{C3EBB662-CE51-BAAE-AB2A-D2E4A309484E}"/>
              </a:ext>
            </a:extLst>
          </p:cNvPr>
          <p:cNvSpPr/>
          <p:nvPr/>
        </p:nvSpPr>
        <p:spPr>
          <a:xfrm>
            <a:off x="4611425" y="146998"/>
            <a:ext cx="1314450" cy="664305"/>
          </a:xfrm>
          <a:custGeom>
            <a:avLst/>
            <a:gdLst>
              <a:gd name="connsiteX0" fmla="*/ 0 w 1314450"/>
              <a:gd name="connsiteY0" fmla="*/ 110720 h 664305"/>
              <a:gd name="connsiteX1" fmla="*/ 110720 w 1314450"/>
              <a:gd name="connsiteY1" fmla="*/ 0 h 664305"/>
              <a:gd name="connsiteX2" fmla="*/ 646295 w 1314450"/>
              <a:gd name="connsiteY2" fmla="*/ 0 h 664305"/>
              <a:gd name="connsiteX3" fmla="*/ 1203730 w 1314450"/>
              <a:gd name="connsiteY3" fmla="*/ 0 h 664305"/>
              <a:gd name="connsiteX4" fmla="*/ 1314450 w 1314450"/>
              <a:gd name="connsiteY4" fmla="*/ 110720 h 664305"/>
              <a:gd name="connsiteX5" fmla="*/ 1314450 w 1314450"/>
              <a:gd name="connsiteY5" fmla="*/ 553585 h 664305"/>
              <a:gd name="connsiteX6" fmla="*/ 1203730 w 1314450"/>
              <a:gd name="connsiteY6" fmla="*/ 664305 h 664305"/>
              <a:gd name="connsiteX7" fmla="*/ 657225 w 1314450"/>
              <a:gd name="connsiteY7" fmla="*/ 664305 h 664305"/>
              <a:gd name="connsiteX8" fmla="*/ 110720 w 1314450"/>
              <a:gd name="connsiteY8" fmla="*/ 664305 h 664305"/>
              <a:gd name="connsiteX9" fmla="*/ 0 w 1314450"/>
              <a:gd name="connsiteY9" fmla="*/ 553585 h 664305"/>
              <a:gd name="connsiteX10" fmla="*/ 0 w 1314450"/>
              <a:gd name="connsiteY10" fmla="*/ 110720 h 664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14450" h="664305" fill="none" extrusionOk="0">
                <a:moveTo>
                  <a:pt x="0" y="110720"/>
                </a:moveTo>
                <a:cubicBezTo>
                  <a:pt x="14623" y="56685"/>
                  <a:pt x="46025" y="-2409"/>
                  <a:pt x="110720" y="0"/>
                </a:cubicBezTo>
                <a:cubicBezTo>
                  <a:pt x="317975" y="-50212"/>
                  <a:pt x="522004" y="14957"/>
                  <a:pt x="646295" y="0"/>
                </a:cubicBezTo>
                <a:cubicBezTo>
                  <a:pt x="770586" y="-14957"/>
                  <a:pt x="1059347" y="14571"/>
                  <a:pt x="1203730" y="0"/>
                </a:cubicBezTo>
                <a:cubicBezTo>
                  <a:pt x="1264517" y="3544"/>
                  <a:pt x="1311964" y="50936"/>
                  <a:pt x="1314450" y="110720"/>
                </a:cubicBezTo>
                <a:cubicBezTo>
                  <a:pt x="1356258" y="272917"/>
                  <a:pt x="1293443" y="457241"/>
                  <a:pt x="1314450" y="553585"/>
                </a:cubicBezTo>
                <a:cubicBezTo>
                  <a:pt x="1310061" y="617925"/>
                  <a:pt x="1282722" y="663507"/>
                  <a:pt x="1203730" y="664305"/>
                </a:cubicBezTo>
                <a:cubicBezTo>
                  <a:pt x="1073903" y="728850"/>
                  <a:pt x="890179" y="608257"/>
                  <a:pt x="657225" y="664305"/>
                </a:cubicBezTo>
                <a:cubicBezTo>
                  <a:pt x="424272" y="720353"/>
                  <a:pt x="298791" y="663121"/>
                  <a:pt x="110720" y="664305"/>
                </a:cubicBezTo>
                <a:cubicBezTo>
                  <a:pt x="63526" y="656583"/>
                  <a:pt x="1681" y="630765"/>
                  <a:pt x="0" y="553585"/>
                </a:cubicBezTo>
                <a:cubicBezTo>
                  <a:pt x="-23080" y="437859"/>
                  <a:pt x="47110" y="221171"/>
                  <a:pt x="0" y="110720"/>
                </a:cubicBezTo>
                <a:close/>
              </a:path>
              <a:path w="1314450" h="664305" stroke="0" extrusionOk="0">
                <a:moveTo>
                  <a:pt x="0" y="110720"/>
                </a:moveTo>
                <a:cubicBezTo>
                  <a:pt x="5834" y="48397"/>
                  <a:pt x="60656" y="6322"/>
                  <a:pt x="110720" y="0"/>
                </a:cubicBezTo>
                <a:cubicBezTo>
                  <a:pt x="282314" y="-55856"/>
                  <a:pt x="393894" y="31080"/>
                  <a:pt x="657225" y="0"/>
                </a:cubicBezTo>
                <a:cubicBezTo>
                  <a:pt x="920557" y="-31080"/>
                  <a:pt x="964163" y="32283"/>
                  <a:pt x="1203730" y="0"/>
                </a:cubicBezTo>
                <a:cubicBezTo>
                  <a:pt x="1280725" y="-4655"/>
                  <a:pt x="1306456" y="48850"/>
                  <a:pt x="1314450" y="110720"/>
                </a:cubicBezTo>
                <a:cubicBezTo>
                  <a:pt x="1358168" y="208034"/>
                  <a:pt x="1312365" y="428362"/>
                  <a:pt x="1314450" y="553585"/>
                </a:cubicBezTo>
                <a:cubicBezTo>
                  <a:pt x="1312591" y="604591"/>
                  <a:pt x="1256287" y="664242"/>
                  <a:pt x="1203730" y="664305"/>
                </a:cubicBezTo>
                <a:cubicBezTo>
                  <a:pt x="1071195" y="697869"/>
                  <a:pt x="934068" y="637456"/>
                  <a:pt x="690015" y="664305"/>
                </a:cubicBezTo>
                <a:cubicBezTo>
                  <a:pt x="445962" y="691154"/>
                  <a:pt x="368890" y="648961"/>
                  <a:pt x="110720" y="664305"/>
                </a:cubicBezTo>
                <a:cubicBezTo>
                  <a:pt x="58676" y="656953"/>
                  <a:pt x="13962" y="614143"/>
                  <a:pt x="0" y="553585"/>
                </a:cubicBezTo>
                <a:cubicBezTo>
                  <a:pt x="-23105" y="443155"/>
                  <a:pt x="47168" y="205051"/>
                  <a:pt x="0" y="110720"/>
                </a:cubicBezTo>
                <a:close/>
              </a:path>
            </a:pathLst>
          </a:custGeom>
          <a:ln>
            <a:extLst>
              <a:ext uri="{C807C97D-BFC1-408E-A445-0C87EB9F89A2}">
                <ask:lineSketchStyleProps xmlns:ask="http://schemas.microsoft.com/office/drawing/2018/sketchyshapes" sd="4294930617">
                  <a:prstGeom prst="roundRect">
                    <a:avLst/>
                  </a:prstGeom>
                  <ask:type>
                    <ask:lineSketchScribble/>
                  </ask:type>
                </ask:lineSketchStyleProps>
              </a:ext>
            </a:extLst>
          </a:ln>
        </p:spPr>
        <p:style>
          <a:lnRef idx="1">
            <a:schemeClr val="accent4"/>
          </a:lnRef>
          <a:fillRef idx="2">
            <a:schemeClr val="accent4"/>
          </a:fillRef>
          <a:effectRef idx="1">
            <a:schemeClr val="accent4"/>
          </a:effectRef>
          <a:fontRef idx="minor">
            <a:schemeClr val="dk1"/>
          </a:fontRef>
        </p:style>
        <p:txBody>
          <a:bodyPr rtlCol="0" anchor="ctr"/>
          <a:lstStyle/>
          <a:p>
            <a:pPr algn="ctr"/>
            <a:r>
              <a:rPr lang="en-US" b="1" dirty="0"/>
              <a:t>Future endeavors</a:t>
            </a:r>
          </a:p>
        </p:txBody>
      </p:sp>
      <p:cxnSp>
        <p:nvCxnSpPr>
          <p:cNvPr id="53" name="Connector: Elbow 52">
            <a:extLst>
              <a:ext uri="{FF2B5EF4-FFF2-40B4-BE49-F238E27FC236}">
                <a16:creationId xmlns:a16="http://schemas.microsoft.com/office/drawing/2014/main" id="{4CC78DE4-F91E-6895-6EE3-76FE70A647CB}"/>
              </a:ext>
            </a:extLst>
          </p:cNvPr>
          <p:cNvCxnSpPr>
            <a:stCxn id="21" idx="14"/>
            <a:endCxn id="49" idx="1"/>
          </p:cNvCxnSpPr>
          <p:nvPr/>
        </p:nvCxnSpPr>
        <p:spPr>
          <a:xfrm flipV="1">
            <a:off x="3832860" y="479151"/>
            <a:ext cx="778565" cy="229509"/>
          </a:xfrm>
          <a:prstGeom prst="bentConnector3">
            <a:avLst/>
          </a:prstGeom>
          <a:ln w="28575">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55" name="Connector: Curved 54">
            <a:extLst>
              <a:ext uri="{FF2B5EF4-FFF2-40B4-BE49-F238E27FC236}">
                <a16:creationId xmlns:a16="http://schemas.microsoft.com/office/drawing/2014/main" id="{B4355D2B-F1C9-D373-7331-39F3B056E129}"/>
              </a:ext>
            </a:extLst>
          </p:cNvPr>
          <p:cNvCxnSpPr>
            <a:stCxn id="10" idx="1"/>
            <a:endCxn id="49" idx="3"/>
          </p:cNvCxnSpPr>
          <p:nvPr/>
        </p:nvCxnSpPr>
        <p:spPr>
          <a:xfrm rot="16200000" flipV="1">
            <a:off x="6086811" y="318216"/>
            <a:ext cx="325759" cy="647629"/>
          </a:xfrm>
          <a:prstGeom prst="curvedConnector4">
            <a:avLst>
              <a:gd name="adj1" fmla="val 70175"/>
              <a:gd name="adj2" fmla="val 77397"/>
            </a:avLst>
          </a:prstGeom>
          <a:ln w="38100">
            <a:tailEnd type="triangle"/>
          </a:ln>
          <a:effectLst>
            <a:glow rad="63500">
              <a:schemeClr val="accent5">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5C51C04E-5B1A-89F0-4CCC-6667F54E4576}"/>
              </a:ext>
            </a:extLst>
          </p:cNvPr>
          <p:cNvCxnSpPr>
            <a:cxnSpLocks/>
            <a:stCxn id="6" idx="1"/>
          </p:cNvCxnSpPr>
          <p:nvPr/>
        </p:nvCxnSpPr>
        <p:spPr>
          <a:xfrm flipH="1" flipV="1">
            <a:off x="10187" y="1219200"/>
            <a:ext cx="609396" cy="287460"/>
          </a:xfrm>
          <a:prstGeom prst="straightConnector1">
            <a:avLst/>
          </a:prstGeom>
          <a:ln>
            <a:solidFill>
              <a:schemeClr val="tx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6E42215A-22D1-097F-A3F7-9BA0D0A9B28D}"/>
              </a:ext>
            </a:extLst>
          </p:cNvPr>
          <p:cNvSpPr/>
          <p:nvPr/>
        </p:nvSpPr>
        <p:spPr>
          <a:xfrm>
            <a:off x="4069608" y="1164031"/>
            <a:ext cx="5003231" cy="3525469"/>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2400" b="1" dirty="0">
                <a:solidFill>
                  <a:schemeClr val="bg1">
                    <a:lumMod val="10000"/>
                  </a:schemeClr>
                </a:solidFill>
              </a:rPr>
              <a:t>Through Web 102 and Web 103…</a:t>
            </a:r>
          </a:p>
          <a:p>
            <a:pPr algn="ctr"/>
            <a:endParaRPr lang="en-US" sz="2400" b="1" dirty="0">
              <a:solidFill>
                <a:schemeClr val="bg1">
                  <a:lumMod val="10000"/>
                </a:schemeClr>
              </a:solidFill>
            </a:endParaRPr>
          </a:p>
          <a:p>
            <a:pPr algn="ctr"/>
            <a:r>
              <a:rPr lang="en-US" sz="1050" b="1" dirty="0">
                <a:solidFill>
                  <a:schemeClr val="bg1">
                    <a:lumMod val="10000"/>
                  </a:schemeClr>
                </a:solidFill>
                <a:hlinkClick r:id="rId3"/>
              </a:rPr>
              <a:t>https://hylandtechclub.com/showcase/Web103/GetCat/index.html</a:t>
            </a:r>
            <a:endParaRPr lang="en-US" sz="1050" b="1" dirty="0">
              <a:solidFill>
                <a:schemeClr val="bg1">
                  <a:lumMod val="10000"/>
                </a:schemeClr>
              </a:solidFill>
            </a:endParaRPr>
          </a:p>
          <a:p>
            <a:pPr algn="ctr"/>
            <a:endParaRPr lang="en-US" sz="1600" b="1" dirty="0">
              <a:solidFill>
                <a:schemeClr val="bg1">
                  <a:lumMod val="10000"/>
                </a:schemeClr>
              </a:solidFill>
            </a:endParaRPr>
          </a:p>
          <a:p>
            <a:pPr algn="ctr"/>
            <a:r>
              <a:rPr lang="en-US" sz="1050" b="1" dirty="0">
                <a:solidFill>
                  <a:schemeClr val="bg1">
                    <a:lumMod val="10000"/>
                  </a:schemeClr>
                </a:solidFill>
                <a:hlinkClick r:id="rId4"/>
              </a:rPr>
              <a:t>https://hylandtechclub.com/showcase/Web102/SpunchBopOS/index.html</a:t>
            </a:r>
            <a:endParaRPr lang="en-US" sz="1600" b="1" dirty="0">
              <a:solidFill>
                <a:schemeClr val="bg1">
                  <a:lumMod val="10000"/>
                </a:schemeClr>
              </a:solidFill>
            </a:endParaRPr>
          </a:p>
        </p:txBody>
      </p:sp>
    </p:spTree>
    <p:extLst>
      <p:ext uri="{BB962C8B-B14F-4D97-AF65-F5344CB8AC3E}">
        <p14:creationId xmlns:p14="http://schemas.microsoft.com/office/powerpoint/2010/main" val="12457249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Simple Light">
  <a:themeElements>
    <a:clrScheme name="Simple Light">
      <a:dk1>
        <a:srgbClr val="CF2525"/>
      </a:dk1>
      <a:lt1>
        <a:srgbClr val="DFDFDF"/>
      </a:lt1>
      <a:dk2>
        <a:srgbClr val="4E4D4D"/>
      </a:dk2>
      <a:lt2>
        <a:srgbClr val="FFD1D1"/>
      </a:lt2>
      <a:accent1>
        <a:srgbClr val="005FFF"/>
      </a:accent1>
      <a:accent2>
        <a:srgbClr val="FFEA42"/>
      </a:accent2>
      <a:accent3>
        <a:srgbClr val="AEE4FF"/>
      </a:accent3>
      <a:accent4>
        <a:srgbClr val="FFA62F"/>
      </a:accent4>
      <a:accent5>
        <a:srgbClr val="0097A7"/>
      </a:accent5>
      <a:accent6>
        <a:srgbClr val="10E619"/>
      </a:accent6>
      <a:hlink>
        <a:srgbClr val="C954E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631</TotalTime>
  <Words>2415</Words>
  <Application>Microsoft Office PowerPoint</Application>
  <PresentationFormat>On-screen Show (16:9)</PresentationFormat>
  <Paragraphs>270</Paragraphs>
  <Slides>24</Slides>
  <Notes>23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Arial</vt:lpstr>
      <vt:lpstr>Atomic Age</vt:lpstr>
      <vt:lpstr>Space Mono</vt:lpstr>
      <vt:lpstr>Inter</vt:lpstr>
      <vt:lpstr>Consolas</vt:lpstr>
      <vt:lpstr>Simple Light</vt:lpstr>
      <vt:lpstr>W E L C O M E</vt:lpstr>
      <vt:lpstr>PowerPoint Presentation</vt:lpstr>
      <vt:lpstr>Course Overview</vt:lpstr>
      <vt:lpstr>hylandtechclub.com</vt:lpstr>
      <vt:lpstr>Tech Outreach Team Goals for Web 101</vt:lpstr>
      <vt:lpstr>Instructor Expectations</vt:lpstr>
      <vt:lpstr>The Journey</vt:lpstr>
      <vt:lpstr>The Journey</vt:lpstr>
      <vt:lpstr>The Journey</vt:lpstr>
      <vt:lpstr>The Journey</vt:lpstr>
      <vt:lpstr>Friendivia!</vt:lpstr>
      <vt:lpstr>Presentation</vt:lpstr>
      <vt:lpstr>PowerPoint Presentation</vt:lpstr>
      <vt:lpstr>one example: Wikipedia</vt:lpstr>
      <vt:lpstr>HTML</vt:lpstr>
      <vt:lpstr>HTML Elements</vt:lpstr>
      <vt:lpstr>Our First HTML Element: A Header</vt:lpstr>
      <vt:lpstr>CSS Style</vt:lpstr>
      <vt:lpstr>Replit Setup</vt:lpstr>
      <vt:lpstr>Replit Overview</vt:lpstr>
      <vt:lpstr>Replit Overview</vt:lpstr>
      <vt:lpstr>Replit Overview</vt:lpstr>
      <vt:lpstr>Code-Along Activity</vt:lpstr>
      <vt:lpstr>Blooket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 E L C O M E</dc:title>
  <cp:lastModifiedBy>Joseph Maxwell</cp:lastModifiedBy>
  <cp:revision>20</cp:revision>
  <dcterms:modified xsi:type="dcterms:W3CDTF">2024-08-20T15:09:21Z</dcterms:modified>
</cp:coreProperties>
</file>